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1"/>
  </p:notesMasterIdLst>
  <p:handoutMasterIdLst>
    <p:handoutMasterId r:id="rId32"/>
  </p:handoutMasterIdLst>
  <p:sldIdLst>
    <p:sldId id="275" r:id="rId5"/>
    <p:sldId id="276" r:id="rId6"/>
    <p:sldId id="257" r:id="rId7"/>
    <p:sldId id="265" r:id="rId8"/>
    <p:sldId id="277" r:id="rId9"/>
    <p:sldId id="266" r:id="rId10"/>
    <p:sldId id="278" r:id="rId11"/>
    <p:sldId id="287" r:id="rId12"/>
    <p:sldId id="288" r:id="rId13"/>
    <p:sldId id="279" r:id="rId14"/>
    <p:sldId id="284" r:id="rId15"/>
    <p:sldId id="290" r:id="rId16"/>
    <p:sldId id="296" r:id="rId17"/>
    <p:sldId id="295" r:id="rId18"/>
    <p:sldId id="298" r:id="rId19"/>
    <p:sldId id="292" r:id="rId20"/>
    <p:sldId id="285" r:id="rId21"/>
    <p:sldId id="286" r:id="rId22"/>
    <p:sldId id="297" r:id="rId23"/>
    <p:sldId id="280" r:id="rId24"/>
    <p:sldId id="282" r:id="rId25"/>
    <p:sldId id="283" r:id="rId26"/>
    <p:sldId id="300" r:id="rId27"/>
    <p:sldId id="281" r:id="rId28"/>
    <p:sldId id="301" r:id="rId29"/>
    <p:sldId id="26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C0993-2A07-46FF-9366-18BE5C7B7F97}" v="3" dt="2025-05-31T04:03:09.9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Ngoc Van 20200658" userId="S::van.ln240823e@sis.hust.edu.vn::54a3a136-cf19-48b8-ba0d-3351544afde3" providerId="AD" clId="Web-{1E21E6EB-4DD2-4C2D-BF69-ACBF6D3DC4E0}"/>
    <pc:docChg chg="modSld">
      <pc:chgData name="Le Ngoc Van 20200658" userId="S::van.ln240823e@sis.hust.edu.vn::54a3a136-cf19-48b8-ba0d-3351544afde3" providerId="AD" clId="Web-{1E21E6EB-4DD2-4C2D-BF69-ACBF6D3DC4E0}" dt="2025-05-18T06:27:19.176" v="27" actId="20577"/>
      <pc:docMkLst>
        <pc:docMk/>
      </pc:docMkLst>
      <pc:sldChg chg="modSp">
        <pc:chgData name="Le Ngoc Van 20200658" userId="S::van.ln240823e@sis.hust.edu.vn::54a3a136-cf19-48b8-ba0d-3351544afde3" providerId="AD" clId="Web-{1E21E6EB-4DD2-4C2D-BF69-ACBF6D3DC4E0}" dt="2025-05-18T06:27:19.176" v="27" actId="20577"/>
        <pc:sldMkLst>
          <pc:docMk/>
          <pc:sldMk cId="743172911" sldId="257"/>
        </pc:sldMkLst>
        <pc:spChg chg="mod">
          <ac:chgData name="Le Ngoc Van 20200658" userId="S::van.ln240823e@sis.hust.edu.vn::54a3a136-cf19-48b8-ba0d-3351544afde3" providerId="AD" clId="Web-{1E21E6EB-4DD2-4C2D-BF69-ACBF6D3DC4E0}" dt="2025-05-18T06:27:19.176" v="27" actId="20577"/>
          <ac:spMkLst>
            <pc:docMk/>
            <pc:sldMk cId="743172911" sldId="257"/>
            <ac:spMk id="12" creationId="{A4ACF486-B7D8-4A5A-B633-83527A2F99E2}"/>
          </ac:spMkLst>
        </pc:spChg>
      </pc:sldChg>
    </pc:docChg>
  </pc:docChgLst>
  <pc:docChgLst>
    <pc:chgData name="Nguyen Manh Dung 20241173E" userId="S::dung.nm241173e@sis.hust.edu.vn::59571b8b-a15a-43ec-944a-f3fe85dd0744" providerId="AD" clId="Web-{027D317C-092D-9C3F-D761-136FD66E6432}"/>
    <pc:docChg chg="addSld modSld">
      <pc:chgData name="Nguyen Manh Dung 20241173E" userId="S::dung.nm241173e@sis.hust.edu.vn::59571b8b-a15a-43ec-944a-f3fe85dd0744" providerId="AD" clId="Web-{027D317C-092D-9C3F-D761-136FD66E6432}" dt="2025-05-18T12:23:07.200" v="137" actId="1076"/>
      <pc:docMkLst>
        <pc:docMk/>
      </pc:docMkLst>
      <pc:sldChg chg="delSp modSp add replId">
        <pc:chgData name="Nguyen Manh Dung 20241173E" userId="S::dung.nm241173e@sis.hust.edu.vn::59571b8b-a15a-43ec-944a-f3fe85dd0744" providerId="AD" clId="Web-{027D317C-092D-9C3F-D761-136FD66E6432}" dt="2025-05-18T11:53:50.515" v="50" actId="1076"/>
        <pc:sldMkLst>
          <pc:docMk/>
          <pc:sldMk cId="259252847" sldId="287"/>
        </pc:sldMkLst>
        <pc:spChg chg="mod">
          <ac:chgData name="Nguyen Manh Dung 20241173E" userId="S::dung.nm241173e@sis.hust.edu.vn::59571b8b-a15a-43ec-944a-f3fe85dd0744" providerId="AD" clId="Web-{027D317C-092D-9C3F-D761-136FD66E6432}" dt="2025-05-18T11:53:11.687" v="45" actId="20577"/>
          <ac:spMkLst>
            <pc:docMk/>
            <pc:sldMk cId="259252847" sldId="287"/>
            <ac:spMk id="3" creationId="{33E712EE-D741-3D14-ED18-C49C5B4DBD90}"/>
          </ac:spMkLst>
        </pc:spChg>
        <pc:spChg chg="mod">
          <ac:chgData name="Nguyen Manh Dung 20241173E" userId="S::dung.nm241173e@sis.hust.edu.vn::59571b8b-a15a-43ec-944a-f3fe85dd0744" providerId="AD" clId="Web-{027D317C-092D-9C3F-D761-136FD66E6432}" dt="2025-05-18T11:53:50.515" v="50" actId="1076"/>
          <ac:spMkLst>
            <pc:docMk/>
            <pc:sldMk cId="259252847" sldId="287"/>
            <ac:spMk id="4" creationId="{E4B8EA48-20DB-9F7E-5D23-2E0DB87E12BB}"/>
          </ac:spMkLst>
        </pc:spChg>
        <pc:spChg chg="del">
          <ac:chgData name="Nguyen Manh Dung 20241173E" userId="S::dung.nm241173e@sis.hust.edu.vn::59571b8b-a15a-43ec-944a-f3fe85dd0744" providerId="AD" clId="Web-{027D317C-092D-9C3F-D761-136FD66E6432}" dt="2025-05-18T11:52:31.936" v="9"/>
          <ac:spMkLst>
            <pc:docMk/>
            <pc:sldMk cId="259252847" sldId="287"/>
            <ac:spMk id="5" creationId="{7A473A55-B490-C870-76B1-FE6956CC5623}"/>
          </ac:spMkLst>
        </pc:spChg>
        <pc:spChg chg="mod">
          <ac:chgData name="Nguyen Manh Dung 20241173E" userId="S::dung.nm241173e@sis.hust.edu.vn::59571b8b-a15a-43ec-944a-f3fe85dd0744" providerId="AD" clId="Web-{027D317C-092D-9C3F-D761-136FD66E6432}" dt="2025-05-18T11:53:03.593" v="42" actId="1076"/>
          <ac:spMkLst>
            <pc:docMk/>
            <pc:sldMk cId="259252847" sldId="287"/>
            <ac:spMk id="12" creationId="{71583E67-B824-7B6C-F986-48145C1AACD3}"/>
          </ac:spMkLst>
        </pc:spChg>
        <pc:picChg chg="del">
          <ac:chgData name="Nguyen Manh Dung 20241173E" userId="S::dung.nm241173e@sis.hust.edu.vn::59571b8b-a15a-43ec-944a-f3fe85dd0744" providerId="AD" clId="Web-{027D317C-092D-9C3F-D761-136FD66E6432}" dt="2025-05-18T11:52:31.358" v="8"/>
          <ac:picMkLst>
            <pc:docMk/>
            <pc:sldMk cId="259252847" sldId="287"/>
            <ac:picMk id="9" creationId="{633FF39B-F4DE-F555-5662-948740A13CDA}"/>
          </ac:picMkLst>
        </pc:picChg>
        <pc:picChg chg="del">
          <ac:chgData name="Nguyen Manh Dung 20241173E" userId="S::dung.nm241173e@sis.hust.edu.vn::59571b8b-a15a-43ec-944a-f3fe85dd0744" providerId="AD" clId="Web-{027D317C-092D-9C3F-D761-136FD66E6432}" dt="2025-05-18T11:52:30.624" v="7"/>
          <ac:picMkLst>
            <pc:docMk/>
            <pc:sldMk cId="259252847" sldId="287"/>
            <ac:picMk id="13" creationId="{43F4EA9F-81C5-C0C8-EB73-EB312B08015B}"/>
          </ac:picMkLst>
        </pc:picChg>
        <pc:picChg chg="del">
          <ac:chgData name="Nguyen Manh Dung 20241173E" userId="S::dung.nm241173e@sis.hust.edu.vn::59571b8b-a15a-43ec-944a-f3fe85dd0744" providerId="AD" clId="Web-{027D317C-092D-9C3F-D761-136FD66E6432}" dt="2025-05-18T11:52:29.936" v="6"/>
          <ac:picMkLst>
            <pc:docMk/>
            <pc:sldMk cId="259252847" sldId="287"/>
            <ac:picMk id="14" creationId="{84F789E6-30AD-48AD-D1A3-2A30CC83ECD4}"/>
          </ac:picMkLst>
        </pc:picChg>
        <pc:picChg chg="del mod">
          <ac:chgData name="Nguyen Manh Dung 20241173E" userId="S::dung.nm241173e@sis.hust.edu.vn::59571b8b-a15a-43ec-944a-f3fe85dd0744" providerId="AD" clId="Web-{027D317C-092D-9C3F-D761-136FD66E6432}" dt="2025-05-18T11:52:29.155" v="5"/>
          <ac:picMkLst>
            <pc:docMk/>
            <pc:sldMk cId="259252847" sldId="287"/>
            <ac:picMk id="16" creationId="{C0B18B1D-5BA1-A500-023E-B7CBA6A2C3C3}"/>
          </ac:picMkLst>
        </pc:picChg>
      </pc:sldChg>
      <pc:sldChg chg="modSp add replId">
        <pc:chgData name="Nguyen Manh Dung 20241173E" userId="S::dung.nm241173e@sis.hust.edu.vn::59571b8b-a15a-43ec-944a-f3fe85dd0744" providerId="AD" clId="Web-{027D317C-092D-9C3F-D761-136FD66E6432}" dt="2025-05-18T12:04:57.118" v="130" actId="1076"/>
        <pc:sldMkLst>
          <pc:docMk/>
          <pc:sldMk cId="3209384343" sldId="288"/>
        </pc:sldMkLst>
        <pc:spChg chg="mod">
          <ac:chgData name="Nguyen Manh Dung 20241173E" userId="S::dung.nm241173e@sis.hust.edu.vn::59571b8b-a15a-43ec-944a-f3fe85dd0744" providerId="AD" clId="Web-{027D317C-092D-9C3F-D761-136FD66E6432}" dt="2025-05-18T11:57:56.784" v="101" actId="1076"/>
          <ac:spMkLst>
            <pc:docMk/>
            <pc:sldMk cId="3209384343" sldId="288"/>
            <ac:spMk id="4" creationId="{A95F85ED-C847-97ED-9A6C-A5537C8C8CE5}"/>
          </ac:spMkLst>
        </pc:spChg>
        <pc:spChg chg="mod">
          <ac:chgData name="Nguyen Manh Dung 20241173E" userId="S::dung.nm241173e@sis.hust.edu.vn::59571b8b-a15a-43ec-944a-f3fe85dd0744" providerId="AD" clId="Web-{027D317C-092D-9C3F-D761-136FD66E6432}" dt="2025-05-18T12:04:57.118" v="130" actId="1076"/>
          <ac:spMkLst>
            <pc:docMk/>
            <pc:sldMk cId="3209384343" sldId="288"/>
            <ac:spMk id="12" creationId="{18390325-1F96-8E76-280D-5E57B1A8EA8F}"/>
          </ac:spMkLst>
        </pc:spChg>
      </pc:sldChg>
      <pc:sldChg chg="modSp add replId">
        <pc:chgData name="Nguyen Manh Dung 20241173E" userId="S::dung.nm241173e@sis.hust.edu.vn::59571b8b-a15a-43ec-944a-f3fe85dd0744" providerId="AD" clId="Web-{027D317C-092D-9C3F-D761-136FD66E6432}" dt="2025-05-18T12:23:07.200" v="137" actId="1076"/>
        <pc:sldMkLst>
          <pc:docMk/>
          <pc:sldMk cId="3867902218" sldId="289"/>
        </pc:sldMkLst>
        <pc:spChg chg="mod">
          <ac:chgData name="Nguyen Manh Dung 20241173E" userId="S::dung.nm241173e@sis.hust.edu.vn::59571b8b-a15a-43ec-944a-f3fe85dd0744" providerId="AD" clId="Web-{027D317C-092D-9C3F-D761-136FD66E6432}" dt="2025-05-18T12:23:07.200" v="137" actId="1076"/>
          <ac:spMkLst>
            <pc:docMk/>
            <pc:sldMk cId="3867902218" sldId="289"/>
            <ac:spMk id="4" creationId="{F3EF28C6-5B83-4679-2CFC-23EC12D6CFB3}"/>
          </ac:spMkLst>
        </pc:spChg>
        <pc:spChg chg="mod">
          <ac:chgData name="Nguyen Manh Dung 20241173E" userId="S::dung.nm241173e@sis.hust.edu.vn::59571b8b-a15a-43ec-944a-f3fe85dd0744" providerId="AD" clId="Web-{027D317C-092D-9C3F-D761-136FD66E6432}" dt="2025-05-18T12:04:51.118" v="129" actId="1076"/>
          <ac:spMkLst>
            <pc:docMk/>
            <pc:sldMk cId="3867902218" sldId="289"/>
            <ac:spMk id="12" creationId="{C14D2548-839C-BBE6-0782-A81BE9F3BDE1}"/>
          </ac:spMkLst>
        </pc:spChg>
      </pc:sldChg>
    </pc:docChg>
  </pc:docChgLst>
  <pc:docChgLst>
    <pc:chgData name="Dat.VQ204641@sis.hust.edu.vn" userId="be7d542f-65e2-4358-bd7a-8b856976a913" providerId="ADAL" clId="{78ECE7A1-B0AB-42CC-B0F7-7B2E8CE519C5}"/>
    <pc:docChg chg="undo custSel addSld delSld modSld sldOrd">
      <pc:chgData name="Dat.VQ204641@sis.hust.edu.vn" userId="be7d542f-65e2-4358-bd7a-8b856976a913" providerId="ADAL" clId="{78ECE7A1-B0AB-42CC-B0F7-7B2E8CE519C5}" dt="2025-05-23T14:18:47.220" v="1318" actId="1076"/>
      <pc:docMkLst>
        <pc:docMk/>
      </pc:docMkLst>
      <pc:sldChg chg="addSp delSp modSp mod ord modNotesTx">
        <pc:chgData name="Dat.VQ204641@sis.hust.edu.vn" userId="be7d542f-65e2-4358-bd7a-8b856976a913" providerId="ADAL" clId="{78ECE7A1-B0AB-42CC-B0F7-7B2E8CE519C5}" dt="2025-05-18T07:43:58.690" v="813" actId="20577"/>
        <pc:sldMkLst>
          <pc:docMk/>
          <pc:sldMk cId="2751358436" sldId="266"/>
        </pc:sldMkLst>
        <pc:spChg chg="mod">
          <ac:chgData name="Dat.VQ204641@sis.hust.edu.vn" userId="be7d542f-65e2-4358-bd7a-8b856976a913" providerId="ADAL" clId="{78ECE7A1-B0AB-42CC-B0F7-7B2E8CE519C5}" dt="2025-05-18T02:23:37.226" v="31"/>
          <ac:spMkLst>
            <pc:docMk/>
            <pc:sldMk cId="2751358436" sldId="266"/>
            <ac:spMk id="3" creationId="{F39C6F49-1887-4BE4-A583-FB79B8A22935}"/>
          </ac:spMkLst>
        </pc:spChg>
        <pc:spChg chg="mod">
          <ac:chgData name="Dat.VQ204641@sis.hust.edu.vn" userId="be7d542f-65e2-4358-bd7a-8b856976a913" providerId="ADAL" clId="{78ECE7A1-B0AB-42CC-B0F7-7B2E8CE519C5}" dt="2025-05-18T02:25:03.350" v="121" actId="20577"/>
          <ac:spMkLst>
            <pc:docMk/>
            <pc:sldMk cId="2751358436" sldId="266"/>
            <ac:spMk id="4" creationId="{BC311219-8684-45FC-A126-E067924AC7F7}"/>
          </ac:spMkLst>
        </pc:spChg>
        <pc:spChg chg="del">
          <ac:chgData name="Dat.VQ204641@sis.hust.edu.vn" userId="be7d542f-65e2-4358-bd7a-8b856976a913" providerId="ADAL" clId="{78ECE7A1-B0AB-42CC-B0F7-7B2E8CE519C5}" dt="2025-05-18T07:43:05.568" v="796" actId="478"/>
          <ac:spMkLst>
            <pc:docMk/>
            <pc:sldMk cId="2751358436" sldId="266"/>
            <ac:spMk id="7" creationId="{A51CE37A-03AF-1BFD-7181-77EDEBA54843}"/>
          </ac:spMkLst>
        </pc:spChg>
        <pc:spChg chg="add mod">
          <ac:chgData name="Dat.VQ204641@sis.hust.edu.vn" userId="be7d542f-65e2-4358-bd7a-8b856976a913" providerId="ADAL" clId="{78ECE7A1-B0AB-42CC-B0F7-7B2E8CE519C5}" dt="2025-05-18T02:23:57.531" v="38" actId="1076"/>
          <ac:spMkLst>
            <pc:docMk/>
            <pc:sldMk cId="2751358436" sldId="266"/>
            <ac:spMk id="7" creationId="{F702045E-35F3-4BB8-B06E-6974DFECFB95}"/>
          </ac:spMkLst>
        </pc:spChg>
        <pc:spChg chg="add del">
          <ac:chgData name="Dat.VQ204641@sis.hust.edu.vn" userId="be7d542f-65e2-4358-bd7a-8b856976a913" providerId="ADAL" clId="{78ECE7A1-B0AB-42CC-B0F7-7B2E8CE519C5}" dt="2025-05-18T02:23:05.583" v="25"/>
          <ac:spMkLst>
            <pc:docMk/>
            <pc:sldMk cId="2751358436" sldId="266"/>
            <ac:spMk id="10" creationId="{344FB50D-97A0-474A-B4EA-B4A9D5EB1CA0}"/>
          </ac:spMkLst>
        </pc:spChg>
        <pc:spChg chg="add del">
          <ac:chgData name="Dat.VQ204641@sis.hust.edu.vn" userId="be7d542f-65e2-4358-bd7a-8b856976a913" providerId="ADAL" clId="{78ECE7A1-B0AB-42CC-B0F7-7B2E8CE519C5}" dt="2025-05-18T02:23:05.583" v="25"/>
          <ac:spMkLst>
            <pc:docMk/>
            <pc:sldMk cId="2751358436" sldId="266"/>
            <ac:spMk id="11" creationId="{9E9ED3E2-4DB1-439C-80DE-BAEA84BC2314}"/>
          </ac:spMkLst>
        </pc:spChg>
        <pc:spChg chg="add mod">
          <ac:chgData name="Dat.VQ204641@sis.hust.edu.vn" userId="be7d542f-65e2-4358-bd7a-8b856976a913" providerId="ADAL" clId="{78ECE7A1-B0AB-42CC-B0F7-7B2E8CE519C5}" dt="2025-05-18T02:24:26.212" v="82" actId="1076"/>
          <ac:spMkLst>
            <pc:docMk/>
            <pc:sldMk cId="2751358436" sldId="266"/>
            <ac:spMk id="12" creationId="{D984E5E9-F1D4-4A85-A3EA-AE6FA5520B5A}"/>
          </ac:spMkLst>
        </pc:spChg>
        <pc:picChg chg="add del mod">
          <ac:chgData name="Dat.VQ204641@sis.hust.edu.vn" userId="be7d542f-65e2-4358-bd7a-8b856976a913" providerId="ADAL" clId="{78ECE7A1-B0AB-42CC-B0F7-7B2E8CE519C5}" dt="2025-05-18T02:23:53.755" v="36" actId="478"/>
          <ac:picMkLst>
            <pc:docMk/>
            <pc:sldMk cId="2751358436" sldId="266"/>
            <ac:picMk id="6" creationId="{116AD350-BC78-4C23-AE36-F81AE78A9319}"/>
          </ac:picMkLst>
        </pc:picChg>
        <pc:picChg chg="del">
          <ac:chgData name="Dat.VQ204641@sis.hust.edu.vn" userId="be7d542f-65e2-4358-bd7a-8b856976a913" providerId="ADAL" clId="{78ECE7A1-B0AB-42CC-B0F7-7B2E8CE519C5}" dt="2025-05-18T07:43:05.568" v="796" actId="478"/>
          <ac:picMkLst>
            <pc:docMk/>
            <pc:sldMk cId="2751358436" sldId="266"/>
            <ac:picMk id="6" creationId="{92C6917E-FC59-E0AE-8866-2E2BDE6568D4}"/>
          </ac:picMkLst>
        </pc:picChg>
        <pc:picChg chg="add del mod">
          <ac:chgData name="Dat.VQ204641@sis.hust.edu.vn" userId="be7d542f-65e2-4358-bd7a-8b856976a913" providerId="ADAL" clId="{78ECE7A1-B0AB-42CC-B0F7-7B2E8CE519C5}" dt="2025-05-18T02:23:53.425" v="35" actId="478"/>
          <ac:picMkLst>
            <pc:docMk/>
            <pc:sldMk cId="2751358436" sldId="266"/>
            <ac:picMk id="8" creationId="{51303734-6609-4D1D-8D74-D15446631723}"/>
          </ac:picMkLst>
        </pc:picChg>
        <pc:picChg chg="add mod">
          <ac:chgData name="Dat.VQ204641@sis.hust.edu.vn" userId="be7d542f-65e2-4358-bd7a-8b856976a913" providerId="ADAL" clId="{78ECE7A1-B0AB-42CC-B0F7-7B2E8CE519C5}" dt="2025-05-18T02:24:41.338" v="86" actId="1076"/>
          <ac:picMkLst>
            <pc:docMk/>
            <pc:sldMk cId="2751358436" sldId="266"/>
            <ac:picMk id="9" creationId="{5AB8466A-C426-44BB-A303-D1AEA4F8B3D6}"/>
          </ac:picMkLst>
        </pc:picChg>
        <pc:picChg chg="add mod">
          <ac:chgData name="Dat.VQ204641@sis.hust.edu.vn" userId="be7d542f-65e2-4358-bd7a-8b856976a913" providerId="ADAL" clId="{78ECE7A1-B0AB-42CC-B0F7-7B2E8CE519C5}" dt="2025-05-18T02:24:41.338" v="86" actId="1076"/>
          <ac:picMkLst>
            <pc:docMk/>
            <pc:sldMk cId="2751358436" sldId="266"/>
            <ac:picMk id="13" creationId="{397786ED-BCF8-4317-8B5F-CAF93A217114}"/>
          </ac:picMkLst>
        </pc:picChg>
        <pc:picChg chg="add mod">
          <ac:chgData name="Dat.VQ204641@sis.hust.edu.vn" userId="be7d542f-65e2-4358-bd7a-8b856976a913" providerId="ADAL" clId="{78ECE7A1-B0AB-42CC-B0F7-7B2E8CE519C5}" dt="2025-05-18T02:24:41.338" v="86" actId="1076"/>
          <ac:picMkLst>
            <pc:docMk/>
            <pc:sldMk cId="2751358436" sldId="266"/>
            <ac:picMk id="14" creationId="{7BB1EC53-69E1-4D43-9B95-D52573621656}"/>
          </ac:picMkLst>
        </pc:picChg>
        <pc:picChg chg="add mod">
          <ac:chgData name="Dat.VQ204641@sis.hust.edu.vn" userId="be7d542f-65e2-4358-bd7a-8b856976a913" providerId="ADAL" clId="{78ECE7A1-B0AB-42CC-B0F7-7B2E8CE519C5}" dt="2025-05-18T02:24:41.338" v="86" actId="1076"/>
          <ac:picMkLst>
            <pc:docMk/>
            <pc:sldMk cId="2751358436" sldId="266"/>
            <ac:picMk id="16" creationId="{9023AE0D-3278-46EF-B257-18F7C9EB8489}"/>
          </ac:picMkLst>
        </pc:picChg>
        <pc:picChg chg="add del mod">
          <ac:chgData name="Dat.VQ204641@sis.hust.edu.vn" userId="be7d542f-65e2-4358-bd7a-8b856976a913" providerId="ADAL" clId="{78ECE7A1-B0AB-42CC-B0F7-7B2E8CE519C5}" dt="2025-05-18T02:20:36.617" v="10" actId="478"/>
          <ac:picMkLst>
            <pc:docMk/>
            <pc:sldMk cId="2751358436" sldId="266"/>
            <ac:picMk id="1026" creationId="{0A295403-54E5-4AC7-ACD0-112020E68141}"/>
          </ac:picMkLst>
        </pc:picChg>
      </pc:sldChg>
      <pc:sldChg chg="modSp mod">
        <pc:chgData name="Dat.VQ204641@sis.hust.edu.vn" userId="be7d542f-65e2-4358-bd7a-8b856976a913" providerId="ADAL" clId="{78ECE7A1-B0AB-42CC-B0F7-7B2E8CE519C5}" dt="2025-05-18T12:24:13.180" v="956" actId="20577"/>
        <pc:sldMkLst>
          <pc:docMk/>
          <pc:sldMk cId="305045297" sldId="279"/>
        </pc:sldMkLst>
        <pc:spChg chg="mod">
          <ac:chgData name="Dat.VQ204641@sis.hust.edu.vn" userId="be7d542f-65e2-4358-bd7a-8b856976a913" providerId="ADAL" clId="{78ECE7A1-B0AB-42CC-B0F7-7B2E8CE519C5}" dt="2025-05-18T12:24:13.180" v="956" actId="20577"/>
          <ac:spMkLst>
            <pc:docMk/>
            <pc:sldMk cId="305045297" sldId="279"/>
            <ac:spMk id="4" creationId="{6B3B1933-9814-78E6-4E18-C9CDED5B80E0}"/>
          </ac:spMkLst>
        </pc:spChg>
      </pc:sldChg>
      <pc:sldChg chg="modSp mod">
        <pc:chgData name="Dat.VQ204641@sis.hust.edu.vn" userId="be7d542f-65e2-4358-bd7a-8b856976a913" providerId="ADAL" clId="{78ECE7A1-B0AB-42CC-B0F7-7B2E8CE519C5}" dt="2025-05-18T03:42:03.405" v="652" actId="20577"/>
        <pc:sldMkLst>
          <pc:docMk/>
          <pc:sldMk cId="3347045084" sldId="280"/>
        </pc:sldMkLst>
        <pc:spChg chg="mod">
          <ac:chgData name="Dat.VQ204641@sis.hust.edu.vn" userId="be7d542f-65e2-4358-bd7a-8b856976a913" providerId="ADAL" clId="{78ECE7A1-B0AB-42CC-B0F7-7B2E8CE519C5}" dt="2025-05-18T03:42:03.405" v="652" actId="20577"/>
          <ac:spMkLst>
            <pc:docMk/>
            <pc:sldMk cId="3347045084" sldId="280"/>
            <ac:spMk id="4" creationId="{A376D03B-FB16-CE70-EDA8-AE3CBD802148}"/>
          </ac:spMkLst>
        </pc:spChg>
      </pc:sldChg>
      <pc:sldChg chg="modSp add mod ord">
        <pc:chgData name="Dat.VQ204641@sis.hust.edu.vn" userId="be7d542f-65e2-4358-bd7a-8b856976a913" providerId="ADAL" clId="{78ECE7A1-B0AB-42CC-B0F7-7B2E8CE519C5}" dt="2025-05-18T07:36:51.645" v="795" actId="20577"/>
        <pc:sldMkLst>
          <pc:docMk/>
          <pc:sldMk cId="2522200918" sldId="282"/>
        </pc:sldMkLst>
        <pc:spChg chg="mod">
          <ac:chgData name="Dat.VQ204641@sis.hust.edu.vn" userId="be7d542f-65e2-4358-bd7a-8b856976a913" providerId="ADAL" clId="{78ECE7A1-B0AB-42CC-B0F7-7B2E8CE519C5}" dt="2025-05-18T03:42:08.545" v="653"/>
          <ac:spMkLst>
            <pc:docMk/>
            <pc:sldMk cId="2522200918" sldId="282"/>
            <ac:spMk id="3" creationId="{F39C6F49-1887-4BE4-A583-FB79B8A22935}"/>
          </ac:spMkLst>
        </pc:spChg>
        <pc:spChg chg="mod">
          <ac:chgData name="Dat.VQ204641@sis.hust.edu.vn" userId="be7d542f-65e2-4358-bd7a-8b856976a913" providerId="ADAL" clId="{78ECE7A1-B0AB-42CC-B0F7-7B2E8CE519C5}" dt="2025-05-18T07:36:51.645" v="795" actId="20577"/>
          <ac:spMkLst>
            <pc:docMk/>
            <pc:sldMk cId="2522200918" sldId="282"/>
            <ac:spMk id="4" creationId="{BC311219-8684-45FC-A126-E067924AC7F7}"/>
          </ac:spMkLst>
        </pc:spChg>
      </pc:sldChg>
      <pc:sldChg chg="addSp delSp modSp add mod">
        <pc:chgData name="Dat.VQ204641@sis.hust.edu.vn" userId="be7d542f-65e2-4358-bd7a-8b856976a913" providerId="ADAL" clId="{78ECE7A1-B0AB-42CC-B0F7-7B2E8CE519C5}" dt="2025-05-19T19:45:14.506" v="1023" actId="14100"/>
        <pc:sldMkLst>
          <pc:docMk/>
          <pc:sldMk cId="1824197453" sldId="283"/>
        </pc:sldMkLst>
        <pc:spChg chg="mod">
          <ac:chgData name="Dat.VQ204641@sis.hust.edu.vn" userId="be7d542f-65e2-4358-bd7a-8b856976a913" providerId="ADAL" clId="{78ECE7A1-B0AB-42CC-B0F7-7B2E8CE519C5}" dt="2025-05-18T03:42:10.729" v="654"/>
          <ac:spMkLst>
            <pc:docMk/>
            <pc:sldMk cId="1824197453" sldId="283"/>
            <ac:spMk id="3" creationId="{F39C6F49-1887-4BE4-A583-FB79B8A22935}"/>
          </ac:spMkLst>
        </pc:spChg>
        <pc:spChg chg="mod">
          <ac:chgData name="Dat.VQ204641@sis.hust.edu.vn" userId="be7d542f-65e2-4358-bd7a-8b856976a913" providerId="ADAL" clId="{78ECE7A1-B0AB-42CC-B0F7-7B2E8CE519C5}" dt="2025-05-18T05:03:00.386" v="670" actId="14100"/>
          <ac:spMkLst>
            <pc:docMk/>
            <pc:sldMk cId="1824197453" sldId="283"/>
            <ac:spMk id="4" creationId="{BC311219-8684-45FC-A126-E067924AC7F7}"/>
          </ac:spMkLst>
        </pc:spChg>
        <pc:spChg chg="add del mod">
          <ac:chgData name="Dat.VQ204641@sis.hust.edu.vn" userId="be7d542f-65e2-4358-bd7a-8b856976a913" providerId="ADAL" clId="{78ECE7A1-B0AB-42CC-B0F7-7B2E8CE519C5}" dt="2025-05-18T05:02:51.043" v="669" actId="478"/>
          <ac:spMkLst>
            <pc:docMk/>
            <pc:sldMk cId="1824197453" sldId="283"/>
            <ac:spMk id="5" creationId="{FA8ACAF7-F4B9-4AB6-81BD-C270A9F4769F}"/>
          </ac:spMkLst>
        </pc:spChg>
        <pc:spChg chg="add mod">
          <ac:chgData name="Dat.VQ204641@sis.hust.edu.vn" userId="be7d542f-65e2-4358-bd7a-8b856976a913" providerId="ADAL" clId="{78ECE7A1-B0AB-42CC-B0F7-7B2E8CE519C5}" dt="2025-05-18T07:29:30.521" v="776" actId="1076"/>
          <ac:spMkLst>
            <pc:docMk/>
            <pc:sldMk cId="1824197453" sldId="283"/>
            <ac:spMk id="6" creationId="{ADDE11DB-E4BD-48A7-BF1D-54316C1471D0}"/>
          </ac:spMkLst>
        </pc:spChg>
        <pc:spChg chg="add mod">
          <ac:chgData name="Dat.VQ204641@sis.hust.edu.vn" userId="be7d542f-65e2-4358-bd7a-8b856976a913" providerId="ADAL" clId="{78ECE7A1-B0AB-42CC-B0F7-7B2E8CE519C5}" dt="2025-05-18T07:29:39.127" v="781" actId="1076"/>
          <ac:spMkLst>
            <pc:docMk/>
            <pc:sldMk cId="1824197453" sldId="283"/>
            <ac:spMk id="7" creationId="{C591C443-68EB-4026-87C1-DE30F854AA9D}"/>
          </ac:spMkLst>
        </pc:spChg>
        <pc:spChg chg="add mod">
          <ac:chgData name="Dat.VQ204641@sis.hust.edu.vn" userId="be7d542f-65e2-4358-bd7a-8b856976a913" providerId="ADAL" clId="{78ECE7A1-B0AB-42CC-B0F7-7B2E8CE519C5}" dt="2025-05-18T07:27:39.127" v="746" actId="1076"/>
          <ac:spMkLst>
            <pc:docMk/>
            <pc:sldMk cId="1824197453" sldId="283"/>
            <ac:spMk id="8" creationId="{C8769D44-A778-434B-85EE-10DAF969BC16}"/>
          </ac:spMkLst>
        </pc:spChg>
        <pc:spChg chg="add mod">
          <ac:chgData name="Dat.VQ204641@sis.hust.edu.vn" userId="be7d542f-65e2-4358-bd7a-8b856976a913" providerId="ADAL" clId="{78ECE7A1-B0AB-42CC-B0F7-7B2E8CE519C5}" dt="2025-05-18T07:27:40.419" v="747" actId="1076"/>
          <ac:spMkLst>
            <pc:docMk/>
            <pc:sldMk cId="1824197453" sldId="283"/>
            <ac:spMk id="9" creationId="{F3A5CB0B-F638-4C54-A41F-28E0406D654F}"/>
          </ac:spMkLst>
        </pc:spChg>
        <pc:spChg chg="add mod">
          <ac:chgData name="Dat.VQ204641@sis.hust.edu.vn" userId="be7d542f-65e2-4358-bd7a-8b856976a913" providerId="ADAL" clId="{78ECE7A1-B0AB-42CC-B0F7-7B2E8CE519C5}" dt="2025-05-18T07:29:19.501" v="775" actId="1076"/>
          <ac:spMkLst>
            <pc:docMk/>
            <pc:sldMk cId="1824197453" sldId="283"/>
            <ac:spMk id="11" creationId="{7EBFF978-835D-43E4-95EB-39E25803031B}"/>
          </ac:spMkLst>
        </pc:spChg>
        <pc:spChg chg="add mod">
          <ac:chgData name="Dat.VQ204641@sis.hust.edu.vn" userId="be7d542f-65e2-4358-bd7a-8b856976a913" providerId="ADAL" clId="{78ECE7A1-B0AB-42CC-B0F7-7B2E8CE519C5}" dt="2025-05-18T05:17:51.884" v="719"/>
          <ac:spMkLst>
            <pc:docMk/>
            <pc:sldMk cId="1824197453" sldId="283"/>
            <ac:spMk id="12" creationId="{6BD21AB5-5643-40C2-9429-29328C2649D7}"/>
          </ac:spMkLst>
        </pc:spChg>
        <pc:spChg chg="add mod">
          <ac:chgData name="Dat.VQ204641@sis.hust.edu.vn" userId="be7d542f-65e2-4358-bd7a-8b856976a913" providerId="ADAL" clId="{78ECE7A1-B0AB-42CC-B0F7-7B2E8CE519C5}" dt="2025-05-18T12:00:27.575" v="814" actId="1076"/>
          <ac:spMkLst>
            <pc:docMk/>
            <pc:sldMk cId="1824197453" sldId="283"/>
            <ac:spMk id="13" creationId="{84ABBACC-CC77-46D5-912B-DFE03BEDD811}"/>
          </ac:spMkLst>
        </pc:spChg>
        <pc:picChg chg="add mod">
          <ac:chgData name="Dat.VQ204641@sis.hust.edu.vn" userId="be7d542f-65e2-4358-bd7a-8b856976a913" providerId="ADAL" clId="{78ECE7A1-B0AB-42CC-B0F7-7B2E8CE519C5}" dt="2025-05-18T07:29:10.750" v="773" actId="14100"/>
          <ac:picMkLst>
            <pc:docMk/>
            <pc:sldMk cId="1824197453" sldId="283"/>
            <ac:picMk id="10" creationId="{F9F0C895-086B-4F94-BF2C-01C93FEBDB10}"/>
          </ac:picMkLst>
        </pc:picChg>
        <pc:cxnChg chg="add del mod">
          <ac:chgData name="Dat.VQ204641@sis.hust.edu.vn" userId="be7d542f-65e2-4358-bd7a-8b856976a913" providerId="ADAL" clId="{78ECE7A1-B0AB-42CC-B0F7-7B2E8CE519C5}" dt="2025-05-18T05:18:21.586" v="743" actId="478"/>
          <ac:cxnSpMkLst>
            <pc:docMk/>
            <pc:sldMk cId="1824197453" sldId="283"/>
            <ac:cxnSpMk id="15" creationId="{688B5502-EFA2-4A0C-9B7D-471A42CA6A85}"/>
          </ac:cxnSpMkLst>
        </pc:cxnChg>
        <pc:cxnChg chg="add mod">
          <ac:chgData name="Dat.VQ204641@sis.hust.edu.vn" userId="be7d542f-65e2-4358-bd7a-8b856976a913" providerId="ADAL" clId="{78ECE7A1-B0AB-42CC-B0F7-7B2E8CE519C5}" dt="2025-05-18T07:29:30.521" v="776" actId="1076"/>
          <ac:cxnSpMkLst>
            <pc:docMk/>
            <pc:sldMk cId="1824197453" sldId="283"/>
            <ac:cxnSpMk id="17" creationId="{15049B35-CADC-4968-9AD7-2D3C36C50D56}"/>
          </ac:cxnSpMkLst>
        </pc:cxnChg>
        <pc:cxnChg chg="add mod">
          <ac:chgData name="Dat.VQ204641@sis.hust.edu.vn" userId="be7d542f-65e2-4358-bd7a-8b856976a913" providerId="ADAL" clId="{78ECE7A1-B0AB-42CC-B0F7-7B2E8CE519C5}" dt="2025-05-18T07:27:59.871" v="752"/>
          <ac:cxnSpMkLst>
            <pc:docMk/>
            <pc:sldMk cId="1824197453" sldId="283"/>
            <ac:cxnSpMk id="18" creationId="{E73749D5-B726-456D-B9A1-867CF0933D11}"/>
          </ac:cxnSpMkLst>
        </pc:cxnChg>
        <pc:cxnChg chg="add del mod">
          <ac:chgData name="Dat.VQ204641@sis.hust.edu.vn" userId="be7d542f-65e2-4358-bd7a-8b856976a913" providerId="ADAL" clId="{78ECE7A1-B0AB-42CC-B0F7-7B2E8CE519C5}" dt="2025-05-18T07:28:28.502" v="763" actId="478"/>
          <ac:cxnSpMkLst>
            <pc:docMk/>
            <pc:sldMk cId="1824197453" sldId="283"/>
            <ac:cxnSpMk id="20" creationId="{B756A435-8A0E-4479-95A5-E03B486026EA}"/>
          </ac:cxnSpMkLst>
        </pc:cxnChg>
        <pc:cxnChg chg="add mod">
          <ac:chgData name="Dat.VQ204641@sis.hust.edu.vn" userId="be7d542f-65e2-4358-bd7a-8b856976a913" providerId="ADAL" clId="{78ECE7A1-B0AB-42CC-B0F7-7B2E8CE519C5}" dt="2025-05-18T07:29:39.127" v="781" actId="1076"/>
          <ac:cxnSpMkLst>
            <pc:docMk/>
            <pc:sldMk cId="1824197453" sldId="283"/>
            <ac:cxnSpMk id="25" creationId="{1E03F220-2ED9-467A-9BBE-965DF8847F1D}"/>
          </ac:cxnSpMkLst>
        </pc:cxnChg>
        <pc:cxnChg chg="add mod">
          <ac:chgData name="Dat.VQ204641@sis.hust.edu.vn" userId="be7d542f-65e2-4358-bd7a-8b856976a913" providerId="ADAL" clId="{78ECE7A1-B0AB-42CC-B0F7-7B2E8CE519C5}" dt="2025-05-18T07:29:39.127" v="781" actId="1076"/>
          <ac:cxnSpMkLst>
            <pc:docMk/>
            <pc:sldMk cId="1824197453" sldId="283"/>
            <ac:cxnSpMk id="28" creationId="{FDC16A66-3ED9-4043-859E-8AFF1B64F93C}"/>
          </ac:cxnSpMkLst>
        </pc:cxnChg>
        <pc:cxnChg chg="add mod">
          <ac:chgData name="Dat.VQ204641@sis.hust.edu.vn" userId="be7d542f-65e2-4358-bd7a-8b856976a913" providerId="ADAL" clId="{78ECE7A1-B0AB-42CC-B0F7-7B2E8CE519C5}" dt="2025-05-18T07:29:39.127" v="781" actId="1076"/>
          <ac:cxnSpMkLst>
            <pc:docMk/>
            <pc:sldMk cId="1824197453" sldId="283"/>
            <ac:cxnSpMk id="31" creationId="{33BC1EE5-200F-4A6B-8BFC-7240065F718E}"/>
          </ac:cxnSpMkLst>
        </pc:cxnChg>
        <pc:cxnChg chg="add mod">
          <ac:chgData name="Dat.VQ204641@sis.hust.edu.vn" userId="be7d542f-65e2-4358-bd7a-8b856976a913" providerId="ADAL" clId="{78ECE7A1-B0AB-42CC-B0F7-7B2E8CE519C5}" dt="2025-05-18T12:00:27.575" v="814" actId="1076"/>
          <ac:cxnSpMkLst>
            <pc:docMk/>
            <pc:sldMk cId="1824197453" sldId="283"/>
            <ac:cxnSpMk id="45" creationId="{42180C5C-9231-4C49-B7F3-44D80910C2FF}"/>
          </ac:cxnSpMkLst>
        </pc:cxnChg>
        <pc:cxnChg chg="add mod">
          <ac:chgData name="Dat.VQ204641@sis.hust.edu.vn" userId="be7d542f-65e2-4358-bd7a-8b856976a913" providerId="ADAL" clId="{78ECE7A1-B0AB-42CC-B0F7-7B2E8CE519C5}" dt="2025-05-19T19:45:14.506" v="1023" actId="14100"/>
          <ac:cxnSpMkLst>
            <pc:docMk/>
            <pc:sldMk cId="1824197453" sldId="283"/>
            <ac:cxnSpMk id="48" creationId="{B7F41492-3E2D-47DD-A71B-C5C98F5C848A}"/>
          </ac:cxnSpMkLst>
        </pc:cxnChg>
      </pc:sldChg>
      <pc:sldChg chg="addSp delSp modSp add mod ord">
        <pc:chgData name="Dat.VQ204641@sis.hust.edu.vn" userId="be7d542f-65e2-4358-bd7a-8b856976a913" providerId="ADAL" clId="{78ECE7A1-B0AB-42CC-B0F7-7B2E8CE519C5}" dt="2025-05-18T07:43:37.303" v="812"/>
        <pc:sldMkLst>
          <pc:docMk/>
          <pc:sldMk cId="28685101" sldId="284"/>
        </pc:sldMkLst>
        <pc:spChg chg="mod">
          <ac:chgData name="Dat.VQ204641@sis.hust.edu.vn" userId="be7d542f-65e2-4358-bd7a-8b856976a913" providerId="ADAL" clId="{78ECE7A1-B0AB-42CC-B0F7-7B2E8CE519C5}" dt="2025-05-18T07:43:37.303" v="812"/>
          <ac:spMkLst>
            <pc:docMk/>
            <pc:sldMk cId="28685101" sldId="284"/>
            <ac:spMk id="3" creationId="{F39C6F49-1887-4BE4-A583-FB79B8A22935}"/>
          </ac:spMkLst>
        </pc:spChg>
        <pc:spChg chg="del">
          <ac:chgData name="Dat.VQ204641@sis.hust.edu.vn" userId="be7d542f-65e2-4358-bd7a-8b856976a913" providerId="ADAL" clId="{78ECE7A1-B0AB-42CC-B0F7-7B2E8CE519C5}" dt="2025-05-18T07:43:16.680" v="800" actId="478"/>
          <ac:spMkLst>
            <pc:docMk/>
            <pc:sldMk cId="28685101" sldId="284"/>
            <ac:spMk id="4" creationId="{BC311219-8684-45FC-A126-E067924AC7F7}"/>
          </ac:spMkLst>
        </pc:spChg>
        <pc:spChg chg="del">
          <ac:chgData name="Dat.VQ204641@sis.hust.edu.vn" userId="be7d542f-65e2-4358-bd7a-8b856976a913" providerId="ADAL" clId="{78ECE7A1-B0AB-42CC-B0F7-7B2E8CE519C5}" dt="2025-05-18T07:43:24.917" v="807" actId="478"/>
          <ac:spMkLst>
            <pc:docMk/>
            <pc:sldMk cId="28685101" sldId="284"/>
            <ac:spMk id="5" creationId="{F702045E-35F3-4BB8-B06E-6974DFECFB95}"/>
          </ac:spMkLst>
        </pc:spChg>
        <pc:spChg chg="add del mod">
          <ac:chgData name="Dat.VQ204641@sis.hust.edu.vn" userId="be7d542f-65e2-4358-bd7a-8b856976a913" providerId="ADAL" clId="{78ECE7A1-B0AB-42CC-B0F7-7B2E8CE519C5}" dt="2025-05-18T07:43:22.093" v="802" actId="478"/>
          <ac:spMkLst>
            <pc:docMk/>
            <pc:sldMk cId="28685101" sldId="284"/>
            <ac:spMk id="7" creationId="{FFC3230F-F26E-4CCE-8066-86E3BD07C247}"/>
          </ac:spMkLst>
        </pc:spChg>
        <pc:spChg chg="del mod">
          <ac:chgData name="Dat.VQ204641@sis.hust.edu.vn" userId="be7d542f-65e2-4358-bd7a-8b856976a913" providerId="ADAL" clId="{78ECE7A1-B0AB-42CC-B0F7-7B2E8CE519C5}" dt="2025-05-18T07:43:26.906" v="810" actId="478"/>
          <ac:spMkLst>
            <pc:docMk/>
            <pc:sldMk cId="28685101" sldId="284"/>
            <ac:spMk id="12" creationId="{D984E5E9-F1D4-4A85-A3EA-AE6FA5520B5A}"/>
          </ac:spMkLst>
        </pc:spChg>
        <pc:spChg chg="add mod">
          <ac:chgData name="Dat.VQ204641@sis.hust.edu.vn" userId="be7d542f-65e2-4358-bd7a-8b856976a913" providerId="ADAL" clId="{78ECE7A1-B0AB-42CC-B0F7-7B2E8CE519C5}" dt="2025-05-18T07:43:28.110" v="811"/>
          <ac:spMkLst>
            <pc:docMk/>
            <pc:sldMk cId="28685101" sldId="284"/>
            <ac:spMk id="17" creationId="{D2B2CD82-2603-4D4C-9FFA-D7421738DB6D}"/>
          </ac:spMkLst>
        </pc:spChg>
        <pc:picChg chg="del">
          <ac:chgData name="Dat.VQ204641@sis.hust.edu.vn" userId="be7d542f-65e2-4358-bd7a-8b856976a913" providerId="ADAL" clId="{78ECE7A1-B0AB-42CC-B0F7-7B2E8CE519C5}" dt="2025-05-18T07:43:23.548" v="805" actId="478"/>
          <ac:picMkLst>
            <pc:docMk/>
            <pc:sldMk cId="28685101" sldId="284"/>
            <ac:picMk id="9" creationId="{5AB8466A-C426-44BB-A303-D1AEA4F8B3D6}"/>
          </ac:picMkLst>
        </pc:picChg>
        <pc:picChg chg="del">
          <ac:chgData name="Dat.VQ204641@sis.hust.edu.vn" userId="be7d542f-65e2-4358-bd7a-8b856976a913" providerId="ADAL" clId="{78ECE7A1-B0AB-42CC-B0F7-7B2E8CE519C5}" dt="2025-05-18T07:43:22.789" v="803" actId="478"/>
          <ac:picMkLst>
            <pc:docMk/>
            <pc:sldMk cId="28685101" sldId="284"/>
            <ac:picMk id="13" creationId="{397786ED-BCF8-4317-8B5F-CAF93A217114}"/>
          </ac:picMkLst>
        </pc:picChg>
        <pc:picChg chg="del">
          <ac:chgData name="Dat.VQ204641@sis.hust.edu.vn" userId="be7d542f-65e2-4358-bd7a-8b856976a913" providerId="ADAL" clId="{78ECE7A1-B0AB-42CC-B0F7-7B2E8CE519C5}" dt="2025-05-18T07:43:23.124" v="804" actId="478"/>
          <ac:picMkLst>
            <pc:docMk/>
            <pc:sldMk cId="28685101" sldId="284"/>
            <ac:picMk id="14" creationId="{7BB1EC53-69E1-4D43-9B95-D52573621656}"/>
          </ac:picMkLst>
        </pc:picChg>
        <pc:picChg chg="add mod">
          <ac:chgData name="Dat.VQ204641@sis.hust.edu.vn" userId="be7d542f-65e2-4358-bd7a-8b856976a913" providerId="ADAL" clId="{78ECE7A1-B0AB-42CC-B0F7-7B2E8CE519C5}" dt="2025-05-18T07:43:28.110" v="811"/>
          <ac:picMkLst>
            <pc:docMk/>
            <pc:sldMk cId="28685101" sldId="284"/>
            <ac:picMk id="15" creationId="{86D0C21A-D990-495F-B5D4-A441061A4592}"/>
          </ac:picMkLst>
        </pc:picChg>
        <pc:picChg chg="del">
          <ac:chgData name="Dat.VQ204641@sis.hust.edu.vn" userId="be7d542f-65e2-4358-bd7a-8b856976a913" providerId="ADAL" clId="{78ECE7A1-B0AB-42CC-B0F7-7B2E8CE519C5}" dt="2025-05-18T07:43:23.862" v="806" actId="478"/>
          <ac:picMkLst>
            <pc:docMk/>
            <pc:sldMk cId="28685101" sldId="284"/>
            <ac:picMk id="16" creationId="{9023AE0D-3278-46EF-B257-18F7C9EB8489}"/>
          </ac:picMkLst>
        </pc:picChg>
      </pc:sldChg>
      <pc:sldChg chg="ord">
        <pc:chgData name="Dat.VQ204641@sis.hust.edu.vn" userId="be7d542f-65e2-4358-bd7a-8b856976a913" providerId="ADAL" clId="{78ECE7A1-B0AB-42CC-B0F7-7B2E8CE519C5}" dt="2025-05-18T12:24:41.478" v="958"/>
        <pc:sldMkLst>
          <pc:docMk/>
          <pc:sldMk cId="1262904753" sldId="285"/>
        </pc:sldMkLst>
      </pc:sldChg>
      <pc:sldChg chg="ord">
        <pc:chgData name="Dat.VQ204641@sis.hust.edu.vn" userId="be7d542f-65e2-4358-bd7a-8b856976a913" providerId="ADAL" clId="{78ECE7A1-B0AB-42CC-B0F7-7B2E8CE519C5}" dt="2025-05-18T12:24:41.478" v="958"/>
        <pc:sldMkLst>
          <pc:docMk/>
          <pc:sldMk cId="56619578" sldId="286"/>
        </pc:sldMkLst>
      </pc:sldChg>
      <pc:sldChg chg="addSp delSp modSp add mod">
        <pc:chgData name="Dat.VQ204641@sis.hust.edu.vn" userId="be7d542f-65e2-4358-bd7a-8b856976a913" providerId="ADAL" clId="{78ECE7A1-B0AB-42CC-B0F7-7B2E8CE519C5}" dt="2025-05-18T12:15:30.035" v="952" actId="20577"/>
        <pc:sldMkLst>
          <pc:docMk/>
          <pc:sldMk cId="1881902059" sldId="289"/>
        </pc:sldMkLst>
        <pc:spChg chg="mod">
          <ac:chgData name="Dat.VQ204641@sis.hust.edu.vn" userId="be7d542f-65e2-4358-bd7a-8b856976a913" providerId="ADAL" clId="{78ECE7A1-B0AB-42CC-B0F7-7B2E8CE519C5}" dt="2025-05-18T12:00:44.126" v="817"/>
          <ac:spMkLst>
            <pc:docMk/>
            <pc:sldMk cId="1881902059" sldId="289"/>
            <ac:spMk id="3" creationId="{2E56E535-85AB-8655-0578-8AFE6E4D4233}"/>
          </ac:spMkLst>
        </pc:spChg>
        <pc:spChg chg="del mod">
          <ac:chgData name="Dat.VQ204641@sis.hust.edu.vn" userId="be7d542f-65e2-4358-bd7a-8b856976a913" providerId="ADAL" clId="{78ECE7A1-B0AB-42CC-B0F7-7B2E8CE519C5}" dt="2025-05-18T12:00:56.512" v="818" actId="3680"/>
          <ac:spMkLst>
            <pc:docMk/>
            <pc:sldMk cId="1881902059" sldId="289"/>
            <ac:spMk id="4" creationId="{A9BCD3EC-863F-87B5-CE57-895058FB0272}"/>
          </ac:spMkLst>
        </pc:spChg>
        <pc:graphicFrameChg chg="add mod ord modGraphic">
          <ac:chgData name="Dat.VQ204641@sis.hust.edu.vn" userId="be7d542f-65e2-4358-bd7a-8b856976a913" providerId="ADAL" clId="{78ECE7A1-B0AB-42CC-B0F7-7B2E8CE519C5}" dt="2025-05-18T12:15:30.035" v="952" actId="20577"/>
          <ac:graphicFrameMkLst>
            <pc:docMk/>
            <pc:sldMk cId="1881902059" sldId="289"/>
            <ac:graphicFrameMk id="5" creationId="{DC001102-E304-432E-9518-A2F66B1B8576}"/>
          </ac:graphicFrameMkLst>
        </pc:graphicFrameChg>
      </pc:sldChg>
      <pc:sldChg chg="new">
        <pc:chgData name="Dat.VQ204641@sis.hust.edu.vn" userId="be7d542f-65e2-4358-bd7a-8b856976a913" providerId="ADAL" clId="{78ECE7A1-B0AB-42CC-B0F7-7B2E8CE519C5}" dt="2025-05-18T12:14:56.062" v="936" actId="680"/>
        <pc:sldMkLst>
          <pc:docMk/>
          <pc:sldMk cId="2693296448" sldId="290"/>
        </pc:sldMkLst>
      </pc:sldChg>
      <pc:sldChg chg="addSp delSp modSp add mod">
        <pc:chgData name="Dat.VQ204641@sis.hust.edu.vn" userId="be7d542f-65e2-4358-bd7a-8b856976a913" providerId="ADAL" clId="{78ECE7A1-B0AB-42CC-B0F7-7B2E8CE519C5}" dt="2025-05-18T12:57:16.376" v="1019" actId="14100"/>
        <pc:sldMkLst>
          <pc:docMk/>
          <pc:sldMk cId="3391792145" sldId="291"/>
        </pc:sldMkLst>
        <pc:spChg chg="mod">
          <ac:chgData name="Dat.VQ204641@sis.hust.edu.vn" userId="be7d542f-65e2-4358-bd7a-8b856976a913" providerId="ADAL" clId="{78ECE7A1-B0AB-42CC-B0F7-7B2E8CE519C5}" dt="2025-05-18T12:56:22.074" v="969" actId="20577"/>
          <ac:spMkLst>
            <pc:docMk/>
            <pc:sldMk cId="3391792145" sldId="291"/>
            <ac:spMk id="3" creationId="{F39C6F49-1887-4BE4-A583-FB79B8A22935}"/>
          </ac:spMkLst>
        </pc:spChg>
        <pc:spChg chg="mod">
          <ac:chgData name="Dat.VQ204641@sis.hust.edu.vn" userId="be7d542f-65e2-4358-bd7a-8b856976a913" providerId="ADAL" clId="{78ECE7A1-B0AB-42CC-B0F7-7B2E8CE519C5}" dt="2025-05-18T12:56:51.480" v="1014" actId="14100"/>
          <ac:spMkLst>
            <pc:docMk/>
            <pc:sldMk cId="3391792145" sldId="291"/>
            <ac:spMk id="17" creationId="{D2B2CD82-2603-4D4C-9FFA-D7421738DB6D}"/>
          </ac:spMkLst>
        </pc:spChg>
        <pc:picChg chg="add mod">
          <ac:chgData name="Dat.VQ204641@sis.hust.edu.vn" userId="be7d542f-65e2-4358-bd7a-8b856976a913" providerId="ADAL" clId="{78ECE7A1-B0AB-42CC-B0F7-7B2E8CE519C5}" dt="2025-05-18T12:57:16.376" v="1019" actId="14100"/>
          <ac:picMkLst>
            <pc:docMk/>
            <pc:sldMk cId="3391792145" sldId="291"/>
            <ac:picMk id="5" creationId="{51F1846D-1DBC-406B-A457-3D14290DF9F2}"/>
          </ac:picMkLst>
        </pc:picChg>
        <pc:picChg chg="del">
          <ac:chgData name="Dat.VQ204641@sis.hust.edu.vn" userId="be7d542f-65e2-4358-bd7a-8b856976a913" providerId="ADAL" clId="{78ECE7A1-B0AB-42CC-B0F7-7B2E8CE519C5}" dt="2025-05-18T12:56:27.784" v="970" actId="478"/>
          <ac:picMkLst>
            <pc:docMk/>
            <pc:sldMk cId="3391792145" sldId="291"/>
            <ac:picMk id="15" creationId="{86D0C21A-D990-495F-B5D4-A441061A4592}"/>
          </ac:picMkLst>
        </pc:picChg>
      </pc:sldChg>
      <pc:sldChg chg="add">
        <pc:chgData name="Dat.VQ204641@sis.hust.edu.vn" userId="be7d542f-65e2-4358-bd7a-8b856976a913" providerId="ADAL" clId="{78ECE7A1-B0AB-42CC-B0F7-7B2E8CE519C5}" dt="2025-05-18T12:53:10.182" v="960"/>
        <pc:sldMkLst>
          <pc:docMk/>
          <pc:sldMk cId="3571934909" sldId="292"/>
        </pc:sldMkLst>
      </pc:sldChg>
      <pc:sldChg chg="modSp mod">
        <pc:chgData name="Dat.VQ204641@sis.hust.edu.vn" userId="be7d542f-65e2-4358-bd7a-8b856976a913" providerId="ADAL" clId="{78ECE7A1-B0AB-42CC-B0F7-7B2E8CE519C5}" dt="2025-05-23T12:50:01.789" v="1223" actId="20577"/>
        <pc:sldMkLst>
          <pc:docMk/>
          <pc:sldMk cId="1881902059" sldId="293"/>
        </pc:sldMkLst>
        <pc:graphicFrameChg chg="mod modGraphic">
          <ac:chgData name="Dat.VQ204641@sis.hust.edu.vn" userId="be7d542f-65e2-4358-bd7a-8b856976a913" providerId="ADAL" clId="{78ECE7A1-B0AB-42CC-B0F7-7B2E8CE519C5}" dt="2025-05-23T12:50:01.789" v="1223" actId="20577"/>
          <ac:graphicFrameMkLst>
            <pc:docMk/>
            <pc:sldMk cId="1881902059" sldId="293"/>
            <ac:graphicFrameMk id="7" creationId="{D2230970-6564-070E-78FE-786A4AB81A79}"/>
          </ac:graphicFrameMkLst>
        </pc:graphicFrameChg>
      </pc:sldChg>
      <pc:sldChg chg="add del">
        <pc:chgData name="Dat.VQ204641@sis.hust.edu.vn" userId="be7d542f-65e2-4358-bd7a-8b856976a913" providerId="ADAL" clId="{78ECE7A1-B0AB-42CC-B0F7-7B2E8CE519C5}" dt="2025-05-18T12:57:02.710" v="1016"/>
        <pc:sldMkLst>
          <pc:docMk/>
          <pc:sldMk cId="3173242605" sldId="293"/>
        </pc:sldMkLst>
      </pc:sldChg>
      <pc:sldChg chg="del">
        <pc:chgData name="Dat.VQ204641@sis.hust.edu.vn" userId="be7d542f-65e2-4358-bd7a-8b856976a913" providerId="ADAL" clId="{78ECE7A1-B0AB-42CC-B0F7-7B2E8CE519C5}" dt="2025-05-19T19:45:09.763" v="1022" actId="47"/>
        <pc:sldMkLst>
          <pc:docMk/>
          <pc:sldMk cId="2693296448" sldId="294"/>
        </pc:sldMkLst>
      </pc:sldChg>
      <pc:sldChg chg="addSp delSp modSp mod modNotesTx">
        <pc:chgData name="Dat.VQ204641@sis.hust.edu.vn" userId="be7d542f-65e2-4358-bd7a-8b856976a913" providerId="ADAL" clId="{78ECE7A1-B0AB-42CC-B0F7-7B2E8CE519C5}" dt="2025-05-23T14:18:47.220" v="1318" actId="1076"/>
        <pc:sldMkLst>
          <pc:docMk/>
          <pc:sldMk cId="3391792145" sldId="295"/>
        </pc:sldMkLst>
        <pc:spChg chg="mod">
          <ac:chgData name="Dat.VQ204641@sis.hust.edu.vn" userId="be7d542f-65e2-4358-bd7a-8b856976a913" providerId="ADAL" clId="{78ECE7A1-B0AB-42CC-B0F7-7B2E8CE519C5}" dt="2025-05-23T11:14:53.037" v="1025" actId="1076"/>
          <ac:spMkLst>
            <pc:docMk/>
            <pc:sldMk cId="3391792145" sldId="295"/>
            <ac:spMk id="17" creationId="{D2B2CD82-2603-4D4C-9FFA-D7421738DB6D}"/>
          </ac:spMkLst>
        </pc:spChg>
        <pc:picChg chg="del mod">
          <ac:chgData name="Dat.VQ204641@sis.hust.edu.vn" userId="be7d542f-65e2-4358-bd7a-8b856976a913" providerId="ADAL" clId="{78ECE7A1-B0AB-42CC-B0F7-7B2E8CE519C5}" dt="2025-05-23T14:18:36.888" v="1313" actId="478"/>
          <ac:picMkLst>
            <pc:docMk/>
            <pc:sldMk cId="3391792145" sldId="295"/>
            <ac:picMk id="4" creationId="{8534A49A-1FA5-D3C9-815B-22BE84E4C378}"/>
          </ac:picMkLst>
        </pc:picChg>
        <pc:picChg chg="add del mod">
          <ac:chgData name="Dat.VQ204641@sis.hust.edu.vn" userId="be7d542f-65e2-4358-bd7a-8b856976a913" providerId="ADAL" clId="{78ECE7A1-B0AB-42CC-B0F7-7B2E8CE519C5}" dt="2025-05-23T11:24:03.811" v="1035" actId="478"/>
          <ac:picMkLst>
            <pc:docMk/>
            <pc:sldMk cId="3391792145" sldId="295"/>
            <ac:picMk id="6" creationId="{6CE8CBB5-6BD5-4666-8BE4-A91EEF354D81}"/>
          </ac:picMkLst>
        </pc:picChg>
        <pc:picChg chg="add mod">
          <ac:chgData name="Dat.VQ204641@sis.hust.edu.vn" userId="be7d542f-65e2-4358-bd7a-8b856976a913" providerId="ADAL" clId="{78ECE7A1-B0AB-42CC-B0F7-7B2E8CE519C5}" dt="2025-05-23T14:18:47.220" v="1318" actId="1076"/>
          <ac:picMkLst>
            <pc:docMk/>
            <pc:sldMk cId="3391792145" sldId="295"/>
            <ac:picMk id="8" creationId="{6903735C-DEE2-440E-8368-BB8AC0548CAF}"/>
          </ac:picMkLst>
        </pc:picChg>
      </pc:sldChg>
      <pc:sldChg chg="addSp delSp modSp add mod modNotesTx">
        <pc:chgData name="Dat.VQ204641@sis.hust.edu.vn" userId="be7d542f-65e2-4358-bd7a-8b856976a913" providerId="ADAL" clId="{78ECE7A1-B0AB-42CC-B0F7-7B2E8CE519C5}" dt="2025-05-23T11:56:15.112" v="1065" actId="1076"/>
        <pc:sldMkLst>
          <pc:docMk/>
          <pc:sldMk cId="2265153244" sldId="297"/>
        </pc:sldMkLst>
        <pc:spChg chg="add">
          <ac:chgData name="Dat.VQ204641@sis.hust.edu.vn" userId="be7d542f-65e2-4358-bd7a-8b856976a913" providerId="ADAL" clId="{78ECE7A1-B0AB-42CC-B0F7-7B2E8CE519C5}" dt="2025-05-23T11:35:05.258" v="1040"/>
          <ac:spMkLst>
            <pc:docMk/>
            <pc:sldMk cId="2265153244" sldId="297"/>
            <ac:spMk id="5" creationId="{ECE9535A-D955-4770-A963-969D3CEBE8B7}"/>
          </ac:spMkLst>
        </pc:spChg>
        <pc:spChg chg="add mod">
          <ac:chgData name="Dat.VQ204641@sis.hust.edu.vn" userId="be7d542f-65e2-4358-bd7a-8b856976a913" providerId="ADAL" clId="{78ECE7A1-B0AB-42CC-B0F7-7B2E8CE519C5}" dt="2025-05-23T11:56:15.112" v="1065" actId="1076"/>
          <ac:spMkLst>
            <pc:docMk/>
            <pc:sldMk cId="2265153244" sldId="297"/>
            <ac:spMk id="14" creationId="{169FB953-FFC3-4BED-9BBB-143069220D20}"/>
          </ac:spMkLst>
        </pc:spChg>
        <pc:spChg chg="add mod">
          <ac:chgData name="Dat.VQ204641@sis.hust.edu.vn" userId="be7d542f-65e2-4358-bd7a-8b856976a913" providerId="ADAL" clId="{78ECE7A1-B0AB-42CC-B0F7-7B2E8CE519C5}" dt="2025-05-23T11:56:15.112" v="1065" actId="1076"/>
          <ac:spMkLst>
            <pc:docMk/>
            <pc:sldMk cId="2265153244" sldId="297"/>
            <ac:spMk id="16" creationId="{87F481A0-C7FD-4F24-BA45-42DD72619D55}"/>
          </ac:spMkLst>
        </pc:spChg>
        <pc:spChg chg="del">
          <ac:chgData name="Dat.VQ204641@sis.hust.edu.vn" userId="be7d542f-65e2-4358-bd7a-8b856976a913" providerId="ADAL" clId="{78ECE7A1-B0AB-42CC-B0F7-7B2E8CE519C5}" dt="2025-05-23T11:35:03.338" v="1039" actId="478"/>
          <ac:spMkLst>
            <pc:docMk/>
            <pc:sldMk cId="2265153244" sldId="297"/>
            <ac:spMk id="17" creationId="{D2B2CD82-2603-4D4C-9FFA-D7421738DB6D}"/>
          </ac:spMkLst>
        </pc:spChg>
        <pc:spChg chg="add mod">
          <ac:chgData name="Dat.VQ204641@sis.hust.edu.vn" userId="be7d542f-65e2-4358-bd7a-8b856976a913" providerId="ADAL" clId="{78ECE7A1-B0AB-42CC-B0F7-7B2E8CE519C5}" dt="2025-05-23T11:56:12.919" v="1064" actId="571"/>
          <ac:spMkLst>
            <pc:docMk/>
            <pc:sldMk cId="2265153244" sldId="297"/>
            <ac:spMk id="20" creationId="{C29BC722-1EA0-4199-88FD-A99A97C5CC31}"/>
          </ac:spMkLst>
        </pc:spChg>
        <pc:picChg chg="del">
          <ac:chgData name="Dat.VQ204641@sis.hust.edu.vn" userId="be7d542f-65e2-4358-bd7a-8b856976a913" providerId="ADAL" clId="{78ECE7A1-B0AB-42CC-B0F7-7B2E8CE519C5}" dt="2025-05-23T11:35:00.593" v="1038" actId="478"/>
          <ac:picMkLst>
            <pc:docMk/>
            <pc:sldMk cId="2265153244" sldId="297"/>
            <ac:picMk id="4" creationId="{8534A49A-1FA5-D3C9-815B-22BE84E4C378}"/>
          </ac:picMkLst>
        </pc:picChg>
        <pc:picChg chg="add del mod">
          <ac:chgData name="Dat.VQ204641@sis.hust.edu.vn" userId="be7d542f-65e2-4358-bd7a-8b856976a913" providerId="ADAL" clId="{78ECE7A1-B0AB-42CC-B0F7-7B2E8CE519C5}" dt="2025-05-23T11:35:48.111" v="1044" actId="478"/>
          <ac:picMkLst>
            <pc:docMk/>
            <pc:sldMk cId="2265153244" sldId="297"/>
            <ac:picMk id="7" creationId="{C7924CC8-4A3E-4817-BC4A-D189B9CB6DC8}"/>
          </ac:picMkLst>
        </pc:picChg>
        <pc:picChg chg="add mod">
          <ac:chgData name="Dat.VQ204641@sis.hust.edu.vn" userId="be7d542f-65e2-4358-bd7a-8b856976a913" providerId="ADAL" clId="{78ECE7A1-B0AB-42CC-B0F7-7B2E8CE519C5}" dt="2025-05-23T11:56:15.112" v="1065" actId="1076"/>
          <ac:picMkLst>
            <pc:docMk/>
            <pc:sldMk cId="2265153244" sldId="297"/>
            <ac:picMk id="9" creationId="{75F86AAE-14DC-4138-AD82-0EB8560B09D6}"/>
          </ac:picMkLst>
        </pc:picChg>
        <pc:picChg chg="add mod">
          <ac:chgData name="Dat.VQ204641@sis.hust.edu.vn" userId="be7d542f-65e2-4358-bd7a-8b856976a913" providerId="ADAL" clId="{78ECE7A1-B0AB-42CC-B0F7-7B2E8CE519C5}" dt="2025-05-23T11:56:15.112" v="1065" actId="1076"/>
          <ac:picMkLst>
            <pc:docMk/>
            <pc:sldMk cId="2265153244" sldId="297"/>
            <ac:picMk id="11" creationId="{BA5D4F56-04FB-4E79-ADFA-30D669CEA3E8}"/>
          </ac:picMkLst>
        </pc:picChg>
        <pc:picChg chg="add mod">
          <ac:chgData name="Dat.VQ204641@sis.hust.edu.vn" userId="be7d542f-65e2-4358-bd7a-8b856976a913" providerId="ADAL" clId="{78ECE7A1-B0AB-42CC-B0F7-7B2E8CE519C5}" dt="2025-05-23T11:56:12.919" v="1064" actId="571"/>
          <ac:picMkLst>
            <pc:docMk/>
            <pc:sldMk cId="2265153244" sldId="297"/>
            <ac:picMk id="18" creationId="{441EF43E-9712-49C4-B5CA-F2124B9D7953}"/>
          </ac:picMkLst>
        </pc:picChg>
        <pc:picChg chg="add mod">
          <ac:chgData name="Dat.VQ204641@sis.hust.edu.vn" userId="be7d542f-65e2-4358-bd7a-8b856976a913" providerId="ADAL" clId="{78ECE7A1-B0AB-42CC-B0F7-7B2E8CE519C5}" dt="2025-05-23T11:56:12.919" v="1064" actId="571"/>
          <ac:picMkLst>
            <pc:docMk/>
            <pc:sldMk cId="2265153244" sldId="297"/>
            <ac:picMk id="19" creationId="{03EF1BBA-49F6-4AD3-A20E-D238442D8AF1}"/>
          </ac:picMkLst>
        </pc:picChg>
      </pc:sldChg>
      <pc:sldChg chg="addSp delSp modSp add mod">
        <pc:chgData name="Dat.VQ204641@sis.hust.edu.vn" userId="be7d542f-65e2-4358-bd7a-8b856976a913" providerId="ADAL" clId="{78ECE7A1-B0AB-42CC-B0F7-7B2E8CE519C5}" dt="2025-05-23T12:56:21.196" v="1259" actId="14100"/>
        <pc:sldMkLst>
          <pc:docMk/>
          <pc:sldMk cId="1962771464" sldId="299"/>
        </pc:sldMkLst>
        <pc:spChg chg="del">
          <ac:chgData name="Dat.VQ204641@sis.hust.edu.vn" userId="be7d542f-65e2-4358-bd7a-8b856976a913" providerId="ADAL" clId="{78ECE7A1-B0AB-42CC-B0F7-7B2E8CE519C5}" dt="2025-05-23T12:51:16.057" v="1227" actId="478"/>
          <ac:spMkLst>
            <pc:docMk/>
            <pc:sldMk cId="1962771464" sldId="299"/>
            <ac:spMk id="4" creationId="{BC311219-8684-45FC-A126-E067924AC7F7}"/>
          </ac:spMkLst>
        </pc:spChg>
        <pc:spChg chg="del">
          <ac:chgData name="Dat.VQ204641@sis.hust.edu.vn" userId="be7d542f-65e2-4358-bd7a-8b856976a913" providerId="ADAL" clId="{78ECE7A1-B0AB-42CC-B0F7-7B2E8CE519C5}" dt="2025-05-23T12:51:14.180" v="1225" actId="478"/>
          <ac:spMkLst>
            <pc:docMk/>
            <pc:sldMk cId="1962771464" sldId="299"/>
            <ac:spMk id="6" creationId="{ADDE11DB-E4BD-48A7-BF1D-54316C1471D0}"/>
          </ac:spMkLst>
        </pc:spChg>
        <pc:spChg chg="del">
          <ac:chgData name="Dat.VQ204641@sis.hust.edu.vn" userId="be7d542f-65e2-4358-bd7a-8b856976a913" providerId="ADAL" clId="{78ECE7A1-B0AB-42CC-B0F7-7B2E8CE519C5}" dt="2025-05-23T12:51:14.180" v="1225" actId="478"/>
          <ac:spMkLst>
            <pc:docMk/>
            <pc:sldMk cId="1962771464" sldId="299"/>
            <ac:spMk id="7" creationId="{C591C443-68EB-4026-87C1-DE30F854AA9D}"/>
          </ac:spMkLst>
        </pc:spChg>
        <pc:spChg chg="del">
          <ac:chgData name="Dat.VQ204641@sis.hust.edu.vn" userId="be7d542f-65e2-4358-bd7a-8b856976a913" providerId="ADAL" clId="{78ECE7A1-B0AB-42CC-B0F7-7B2E8CE519C5}" dt="2025-05-23T12:51:14.180" v="1225" actId="478"/>
          <ac:spMkLst>
            <pc:docMk/>
            <pc:sldMk cId="1962771464" sldId="299"/>
            <ac:spMk id="8" creationId="{C8769D44-A778-434B-85EE-10DAF969BC16}"/>
          </ac:spMkLst>
        </pc:spChg>
        <pc:spChg chg="del">
          <ac:chgData name="Dat.VQ204641@sis.hust.edu.vn" userId="be7d542f-65e2-4358-bd7a-8b856976a913" providerId="ADAL" clId="{78ECE7A1-B0AB-42CC-B0F7-7B2E8CE519C5}" dt="2025-05-23T12:51:14.180" v="1225" actId="478"/>
          <ac:spMkLst>
            <pc:docMk/>
            <pc:sldMk cId="1962771464" sldId="299"/>
            <ac:spMk id="9" creationId="{F3A5CB0B-F638-4C54-A41F-28E0406D654F}"/>
          </ac:spMkLst>
        </pc:spChg>
        <pc:spChg chg="del">
          <ac:chgData name="Dat.VQ204641@sis.hust.edu.vn" userId="be7d542f-65e2-4358-bd7a-8b856976a913" providerId="ADAL" clId="{78ECE7A1-B0AB-42CC-B0F7-7B2E8CE519C5}" dt="2025-05-23T12:51:14.180" v="1225" actId="478"/>
          <ac:spMkLst>
            <pc:docMk/>
            <pc:sldMk cId="1962771464" sldId="299"/>
            <ac:spMk id="11" creationId="{7EBFF978-835D-43E4-95EB-39E25803031B}"/>
          </ac:spMkLst>
        </pc:spChg>
        <pc:spChg chg="add del mod">
          <ac:chgData name="Dat.VQ204641@sis.hust.edu.vn" userId="be7d542f-65e2-4358-bd7a-8b856976a913" providerId="ADAL" clId="{78ECE7A1-B0AB-42CC-B0F7-7B2E8CE519C5}" dt="2025-05-23T12:51:17.654" v="1228" actId="478"/>
          <ac:spMkLst>
            <pc:docMk/>
            <pc:sldMk cId="1962771464" sldId="299"/>
            <ac:spMk id="12" creationId="{51618D09-D349-47B3-B66A-A3D6CCC1359C}"/>
          </ac:spMkLst>
        </pc:spChg>
        <pc:spChg chg="del">
          <ac:chgData name="Dat.VQ204641@sis.hust.edu.vn" userId="be7d542f-65e2-4358-bd7a-8b856976a913" providerId="ADAL" clId="{78ECE7A1-B0AB-42CC-B0F7-7B2E8CE519C5}" dt="2025-05-23T12:51:15.214" v="1226" actId="478"/>
          <ac:spMkLst>
            <pc:docMk/>
            <pc:sldMk cId="1962771464" sldId="299"/>
            <ac:spMk id="13" creationId="{84ABBACC-CC77-46D5-912B-DFE03BEDD811}"/>
          </ac:spMkLst>
        </pc:spChg>
        <pc:spChg chg="add mod">
          <ac:chgData name="Dat.VQ204641@sis.hust.edu.vn" userId="be7d542f-65e2-4358-bd7a-8b856976a913" providerId="ADAL" clId="{78ECE7A1-B0AB-42CC-B0F7-7B2E8CE519C5}" dt="2025-05-23T12:56:21.196" v="1259" actId="14100"/>
          <ac:spMkLst>
            <pc:docMk/>
            <pc:sldMk cId="1962771464" sldId="299"/>
            <ac:spMk id="14" creationId="{DBDA43CA-A4E5-4B26-B71A-88CDA275102A}"/>
          </ac:spMkLst>
        </pc:spChg>
        <pc:spChg chg="add mod">
          <ac:chgData name="Dat.VQ204641@sis.hust.edu.vn" userId="be7d542f-65e2-4358-bd7a-8b856976a913" providerId="ADAL" clId="{78ECE7A1-B0AB-42CC-B0F7-7B2E8CE519C5}" dt="2025-05-23T12:56:15.133" v="1256" actId="1076"/>
          <ac:spMkLst>
            <pc:docMk/>
            <pc:sldMk cId="1962771464" sldId="299"/>
            <ac:spMk id="15" creationId="{A3354306-522B-4712-8B81-7EB4C3A9151C}"/>
          </ac:spMkLst>
        </pc:spChg>
        <pc:spChg chg="add mod">
          <ac:chgData name="Dat.VQ204641@sis.hust.edu.vn" userId="be7d542f-65e2-4358-bd7a-8b856976a913" providerId="ADAL" clId="{78ECE7A1-B0AB-42CC-B0F7-7B2E8CE519C5}" dt="2025-05-23T12:51:27.682" v="1231" actId="1076"/>
          <ac:spMkLst>
            <pc:docMk/>
            <pc:sldMk cId="1962771464" sldId="299"/>
            <ac:spMk id="20" creationId="{D7EC8FC8-BE21-4827-B2C1-2109D6D1A657}"/>
          </ac:spMkLst>
        </pc:spChg>
        <pc:picChg chg="del">
          <ac:chgData name="Dat.VQ204641@sis.hust.edu.vn" userId="be7d542f-65e2-4358-bd7a-8b856976a913" providerId="ADAL" clId="{78ECE7A1-B0AB-42CC-B0F7-7B2E8CE519C5}" dt="2025-05-23T12:51:14.180" v="1225" actId="478"/>
          <ac:picMkLst>
            <pc:docMk/>
            <pc:sldMk cId="1962771464" sldId="299"/>
            <ac:picMk id="10" creationId="{F9F0C895-086B-4F94-BF2C-01C93FEBDB10}"/>
          </ac:picMkLst>
        </pc:picChg>
        <pc:cxnChg chg="del mod">
          <ac:chgData name="Dat.VQ204641@sis.hust.edu.vn" userId="be7d542f-65e2-4358-bd7a-8b856976a913" providerId="ADAL" clId="{78ECE7A1-B0AB-42CC-B0F7-7B2E8CE519C5}" dt="2025-05-23T12:51:14.180" v="1225" actId="478"/>
          <ac:cxnSpMkLst>
            <pc:docMk/>
            <pc:sldMk cId="1962771464" sldId="299"/>
            <ac:cxnSpMk id="17" creationId="{15049B35-CADC-4968-9AD7-2D3C36C50D56}"/>
          </ac:cxnSpMkLst>
        </pc:cxnChg>
        <pc:cxnChg chg="del mod">
          <ac:chgData name="Dat.VQ204641@sis.hust.edu.vn" userId="be7d542f-65e2-4358-bd7a-8b856976a913" providerId="ADAL" clId="{78ECE7A1-B0AB-42CC-B0F7-7B2E8CE519C5}" dt="2025-05-23T12:51:14.180" v="1225" actId="478"/>
          <ac:cxnSpMkLst>
            <pc:docMk/>
            <pc:sldMk cId="1962771464" sldId="299"/>
            <ac:cxnSpMk id="25" creationId="{1E03F220-2ED9-467A-9BBE-965DF8847F1D}"/>
          </ac:cxnSpMkLst>
        </pc:cxnChg>
        <pc:cxnChg chg="del mod">
          <ac:chgData name="Dat.VQ204641@sis.hust.edu.vn" userId="be7d542f-65e2-4358-bd7a-8b856976a913" providerId="ADAL" clId="{78ECE7A1-B0AB-42CC-B0F7-7B2E8CE519C5}" dt="2025-05-23T12:51:14.180" v="1225" actId="478"/>
          <ac:cxnSpMkLst>
            <pc:docMk/>
            <pc:sldMk cId="1962771464" sldId="299"/>
            <ac:cxnSpMk id="28" creationId="{FDC16A66-3ED9-4043-859E-8AFF1B64F93C}"/>
          </ac:cxnSpMkLst>
        </pc:cxnChg>
        <pc:cxnChg chg="del mod">
          <ac:chgData name="Dat.VQ204641@sis.hust.edu.vn" userId="be7d542f-65e2-4358-bd7a-8b856976a913" providerId="ADAL" clId="{78ECE7A1-B0AB-42CC-B0F7-7B2E8CE519C5}" dt="2025-05-23T12:51:14.180" v="1225" actId="478"/>
          <ac:cxnSpMkLst>
            <pc:docMk/>
            <pc:sldMk cId="1962771464" sldId="299"/>
            <ac:cxnSpMk id="31" creationId="{33BC1EE5-200F-4A6B-8BFC-7240065F718E}"/>
          </ac:cxnSpMkLst>
        </pc:cxnChg>
        <pc:cxnChg chg="del mod">
          <ac:chgData name="Dat.VQ204641@sis.hust.edu.vn" userId="be7d542f-65e2-4358-bd7a-8b856976a913" providerId="ADAL" clId="{78ECE7A1-B0AB-42CC-B0F7-7B2E8CE519C5}" dt="2025-05-23T12:51:14.180" v="1225" actId="478"/>
          <ac:cxnSpMkLst>
            <pc:docMk/>
            <pc:sldMk cId="1962771464" sldId="299"/>
            <ac:cxnSpMk id="45" creationId="{42180C5C-9231-4C49-B7F3-44D80910C2FF}"/>
          </ac:cxnSpMkLst>
        </pc:cxnChg>
        <pc:cxnChg chg="del mod">
          <ac:chgData name="Dat.VQ204641@sis.hust.edu.vn" userId="be7d542f-65e2-4358-bd7a-8b856976a913" providerId="ADAL" clId="{78ECE7A1-B0AB-42CC-B0F7-7B2E8CE519C5}" dt="2025-05-23T12:51:14.180" v="1225" actId="478"/>
          <ac:cxnSpMkLst>
            <pc:docMk/>
            <pc:sldMk cId="1962771464" sldId="299"/>
            <ac:cxnSpMk id="48" creationId="{B7F41492-3E2D-47DD-A71B-C5C98F5C848A}"/>
          </ac:cxnSpMkLst>
        </pc:cxnChg>
      </pc:sldChg>
      <pc:sldChg chg="addSp delSp modSp mod modNotesTx">
        <pc:chgData name="Dat.VQ204641@sis.hust.edu.vn" userId="be7d542f-65e2-4358-bd7a-8b856976a913" providerId="ADAL" clId="{78ECE7A1-B0AB-42CC-B0F7-7B2E8CE519C5}" dt="2025-05-23T14:03:10.950" v="1312"/>
        <pc:sldMkLst>
          <pc:docMk/>
          <pc:sldMk cId="1962771464" sldId="300"/>
        </pc:sldMkLst>
        <pc:spChg chg="mod">
          <ac:chgData name="Dat.VQ204641@sis.hust.edu.vn" userId="be7d542f-65e2-4358-bd7a-8b856976a913" providerId="ADAL" clId="{78ECE7A1-B0AB-42CC-B0F7-7B2E8CE519C5}" dt="2025-05-23T13:01:51.541" v="1275" actId="14100"/>
          <ac:spMkLst>
            <pc:docMk/>
            <pc:sldMk cId="1962771464" sldId="300"/>
            <ac:spMk id="14" creationId="{DBDA43CA-A4E5-4B26-B71A-88CDA275102A}"/>
          </ac:spMkLst>
        </pc:spChg>
        <pc:spChg chg="mod">
          <ac:chgData name="Dat.VQ204641@sis.hust.edu.vn" userId="be7d542f-65e2-4358-bd7a-8b856976a913" providerId="ADAL" clId="{78ECE7A1-B0AB-42CC-B0F7-7B2E8CE519C5}" dt="2025-05-23T13:01:51.541" v="1275" actId="14100"/>
          <ac:spMkLst>
            <pc:docMk/>
            <pc:sldMk cId="1962771464" sldId="300"/>
            <ac:spMk id="15" creationId="{A3354306-522B-4712-8B81-7EB4C3A9151C}"/>
          </ac:spMkLst>
        </pc:spChg>
        <pc:spChg chg="mod">
          <ac:chgData name="Dat.VQ204641@sis.hust.edu.vn" userId="be7d542f-65e2-4358-bd7a-8b856976a913" providerId="ADAL" clId="{78ECE7A1-B0AB-42CC-B0F7-7B2E8CE519C5}" dt="2025-05-23T13:02:39.881" v="1286" actId="14100"/>
          <ac:spMkLst>
            <pc:docMk/>
            <pc:sldMk cId="1962771464" sldId="300"/>
            <ac:spMk id="20" creationId="{D7EC8FC8-BE21-4827-B2C1-2109D6D1A657}"/>
          </ac:spMkLst>
        </pc:spChg>
        <pc:spChg chg="add mod">
          <ac:chgData name="Dat.VQ204641@sis.hust.edu.vn" userId="be7d542f-65e2-4358-bd7a-8b856976a913" providerId="ADAL" clId="{78ECE7A1-B0AB-42CC-B0F7-7B2E8CE519C5}" dt="2025-05-23T13:04:15.342" v="1311" actId="1076"/>
          <ac:spMkLst>
            <pc:docMk/>
            <pc:sldMk cId="1962771464" sldId="300"/>
            <ac:spMk id="23" creationId="{9E56EA6A-1F6C-4465-95C7-4F427D8491F2}"/>
          </ac:spMkLst>
        </pc:spChg>
        <pc:spChg chg="add mod">
          <ac:chgData name="Dat.VQ204641@sis.hust.edu.vn" userId="be7d542f-65e2-4358-bd7a-8b856976a913" providerId="ADAL" clId="{78ECE7A1-B0AB-42CC-B0F7-7B2E8CE519C5}" dt="2025-05-23T13:02:12.210" v="1282" actId="1076"/>
          <ac:spMkLst>
            <pc:docMk/>
            <pc:sldMk cId="1962771464" sldId="300"/>
            <ac:spMk id="24" creationId="{C13FF4F6-409C-4A15-B5E2-720410D80AAB}"/>
          </ac:spMkLst>
        </pc:spChg>
        <pc:spChg chg="add mod">
          <ac:chgData name="Dat.VQ204641@sis.hust.edu.vn" userId="be7d542f-65e2-4358-bd7a-8b856976a913" providerId="ADAL" clId="{78ECE7A1-B0AB-42CC-B0F7-7B2E8CE519C5}" dt="2025-05-23T13:01:36.746" v="1273" actId="571"/>
          <ac:spMkLst>
            <pc:docMk/>
            <pc:sldMk cId="1962771464" sldId="300"/>
            <ac:spMk id="27" creationId="{3F9BA5CE-5594-4559-8457-D19B87CDC580}"/>
          </ac:spMkLst>
        </pc:spChg>
        <pc:spChg chg="add mod">
          <ac:chgData name="Dat.VQ204641@sis.hust.edu.vn" userId="be7d542f-65e2-4358-bd7a-8b856976a913" providerId="ADAL" clId="{78ECE7A1-B0AB-42CC-B0F7-7B2E8CE519C5}" dt="2025-05-23T13:01:36.746" v="1273" actId="571"/>
          <ac:spMkLst>
            <pc:docMk/>
            <pc:sldMk cId="1962771464" sldId="300"/>
            <ac:spMk id="29" creationId="{845D5EA8-AE6E-4C63-B5F2-520F289D7ECF}"/>
          </ac:spMkLst>
        </pc:spChg>
        <pc:spChg chg="add mod">
          <ac:chgData name="Dat.VQ204641@sis.hust.edu.vn" userId="be7d542f-65e2-4358-bd7a-8b856976a913" providerId="ADAL" clId="{78ECE7A1-B0AB-42CC-B0F7-7B2E8CE519C5}" dt="2025-05-23T13:01:36.746" v="1273" actId="571"/>
          <ac:spMkLst>
            <pc:docMk/>
            <pc:sldMk cId="1962771464" sldId="300"/>
            <ac:spMk id="30" creationId="{D02E5198-998D-4AAD-A6C5-94BC79E33753}"/>
          </ac:spMkLst>
        </pc:spChg>
        <pc:spChg chg="add mod">
          <ac:chgData name="Dat.VQ204641@sis.hust.edu.vn" userId="be7d542f-65e2-4358-bd7a-8b856976a913" providerId="ADAL" clId="{78ECE7A1-B0AB-42CC-B0F7-7B2E8CE519C5}" dt="2025-05-23T13:01:36.746" v="1273" actId="571"/>
          <ac:spMkLst>
            <pc:docMk/>
            <pc:sldMk cId="1962771464" sldId="300"/>
            <ac:spMk id="32" creationId="{2B1212A4-06F0-4924-836E-D1DA1B467771}"/>
          </ac:spMkLst>
        </pc:spChg>
        <pc:spChg chg="add mod">
          <ac:chgData name="Dat.VQ204641@sis.hust.edu.vn" userId="be7d542f-65e2-4358-bd7a-8b856976a913" providerId="ADAL" clId="{78ECE7A1-B0AB-42CC-B0F7-7B2E8CE519C5}" dt="2025-05-23T13:02:47.431" v="1290" actId="14100"/>
          <ac:spMkLst>
            <pc:docMk/>
            <pc:sldMk cId="1962771464" sldId="300"/>
            <ac:spMk id="33" creationId="{424C3C8A-2A7D-4498-891B-9C5ECA06188D}"/>
          </ac:spMkLst>
        </pc:spChg>
        <pc:picChg chg="add mod">
          <ac:chgData name="Dat.VQ204641@sis.hust.edu.vn" userId="be7d542f-65e2-4358-bd7a-8b856976a913" providerId="ADAL" clId="{78ECE7A1-B0AB-42CC-B0F7-7B2E8CE519C5}" dt="2025-05-23T13:02:41.537" v="1287" actId="1076"/>
          <ac:picMkLst>
            <pc:docMk/>
            <pc:sldMk cId="1962771464" sldId="300"/>
            <ac:picMk id="19" creationId="{6FA760EE-EEB7-45FC-A722-FBADAE3013F7}"/>
          </ac:picMkLst>
        </pc:picChg>
        <pc:picChg chg="add del mod">
          <ac:chgData name="Dat.VQ204641@sis.hust.edu.vn" userId="be7d542f-65e2-4358-bd7a-8b856976a913" providerId="ADAL" clId="{78ECE7A1-B0AB-42CC-B0F7-7B2E8CE519C5}" dt="2025-05-23T13:03:38.815" v="1298" actId="478"/>
          <ac:picMkLst>
            <pc:docMk/>
            <pc:sldMk cId="1962771464" sldId="300"/>
            <ac:picMk id="22" creationId="{BB4F0363-5A38-434C-8B73-C4861EC8A745}"/>
          </ac:picMkLst>
        </pc:picChg>
      </pc:sldChg>
    </pc:docChg>
  </pc:docChgLst>
  <pc:docChgLst>
    <pc:chgData name="Tran Nhat Hoang 20204559" userId="S::hoang.tn204559@sis.hust.edu.vn::035452fa-60a2-4268-abcc-7f6947ae907a" providerId="AD" clId="Web-{E31C3E96-D8AE-E7C3-D6C6-74B17DCB883B}"/>
    <pc:docChg chg="addSld modSld">
      <pc:chgData name="Tran Nhat Hoang 20204559" userId="S::hoang.tn204559@sis.hust.edu.vn::035452fa-60a2-4268-abcc-7f6947ae907a" providerId="AD" clId="Web-{E31C3E96-D8AE-E7C3-D6C6-74B17DCB883B}" dt="2025-05-23T11:24:59.332" v="126" actId="20577"/>
      <pc:docMkLst>
        <pc:docMk/>
      </pc:docMkLst>
      <pc:sldChg chg="addSp delSp modSp add replId">
        <pc:chgData name="Tran Nhat Hoang 20204559" userId="S::hoang.tn204559@sis.hust.edu.vn::035452fa-60a2-4268-abcc-7f6947ae907a" providerId="AD" clId="Web-{E31C3E96-D8AE-E7C3-D6C6-74B17DCB883B}" dt="2025-05-23T11:24:59.332" v="126" actId="20577"/>
        <pc:sldMkLst>
          <pc:docMk/>
          <pc:sldMk cId="1079367103" sldId="297"/>
        </pc:sldMkLst>
        <pc:spChg chg="add mod">
          <ac:chgData name="Tran Nhat Hoang 20204559" userId="S::hoang.tn204559@sis.hust.edu.vn::035452fa-60a2-4268-abcc-7f6947ae907a" providerId="AD" clId="Web-{E31C3E96-D8AE-E7C3-D6C6-74B17DCB883B}" dt="2025-05-23T11:21:00.324" v="74" actId="1076"/>
          <ac:spMkLst>
            <pc:docMk/>
            <pc:sldMk cId="1079367103" sldId="297"/>
            <ac:spMk id="4" creationId="{1AFC7155-7D9B-7BD5-9648-0703C9C1AD1D}"/>
          </ac:spMkLst>
        </pc:spChg>
        <pc:spChg chg="del mod">
          <ac:chgData name="Tran Nhat Hoang 20204559" userId="S::hoang.tn204559@sis.hust.edu.vn::035452fa-60a2-4268-abcc-7f6947ae907a" providerId="AD" clId="Web-{E31C3E96-D8AE-E7C3-D6C6-74B17DCB883B}" dt="2025-05-23T11:14:05.310" v="5"/>
          <ac:spMkLst>
            <pc:docMk/>
            <pc:sldMk cId="1079367103" sldId="297"/>
            <ac:spMk id="6" creationId="{5C0CBD21-78E2-30A5-2EBA-0725E5805343}"/>
          </ac:spMkLst>
        </pc:spChg>
        <pc:spChg chg="mod">
          <ac:chgData name="Tran Nhat Hoang 20204559" userId="S::hoang.tn204559@sis.hust.edu.vn::035452fa-60a2-4268-abcc-7f6947ae907a" providerId="AD" clId="Web-{E31C3E96-D8AE-E7C3-D6C6-74B17DCB883B}" dt="2025-05-23T11:14:31.968" v="28" actId="20577"/>
          <ac:spMkLst>
            <pc:docMk/>
            <pc:sldMk cId="1079367103" sldId="297"/>
            <ac:spMk id="7" creationId="{C3D2C1DC-AA3C-9CC5-4305-F9C9E72C7D01}"/>
          </ac:spMkLst>
        </pc:spChg>
        <pc:spChg chg="add del mod">
          <ac:chgData name="Tran Nhat Hoang 20204559" userId="S::hoang.tn204559@sis.hust.edu.vn::035452fa-60a2-4268-abcc-7f6947ae907a" providerId="AD" clId="Web-{E31C3E96-D8AE-E7C3-D6C6-74B17DCB883B}" dt="2025-05-23T11:15:38.220" v="40"/>
          <ac:spMkLst>
            <pc:docMk/>
            <pc:sldMk cId="1079367103" sldId="297"/>
            <ac:spMk id="10" creationId="{07B5A400-ED11-43DF-2786-886465B209DA}"/>
          </ac:spMkLst>
        </pc:spChg>
        <pc:spChg chg="del mod">
          <ac:chgData name="Tran Nhat Hoang 20204559" userId="S::hoang.tn204559@sis.hust.edu.vn::035452fa-60a2-4268-abcc-7f6947ae907a" providerId="AD" clId="Web-{E31C3E96-D8AE-E7C3-D6C6-74B17DCB883B}" dt="2025-05-23T11:14:12.545" v="9"/>
          <ac:spMkLst>
            <pc:docMk/>
            <pc:sldMk cId="1079367103" sldId="297"/>
            <ac:spMk id="11" creationId="{BED3E232-3358-B146-473E-5CD16DB4696C}"/>
          </ac:spMkLst>
        </pc:spChg>
        <pc:spChg chg="add del mod">
          <ac:chgData name="Tran Nhat Hoang 20204559" userId="S::hoang.tn204559@sis.hust.edu.vn::035452fa-60a2-4268-abcc-7f6947ae907a" providerId="AD" clId="Web-{E31C3E96-D8AE-E7C3-D6C6-74B17DCB883B}" dt="2025-05-23T11:16:44.878" v="57"/>
          <ac:spMkLst>
            <pc:docMk/>
            <pc:sldMk cId="1079367103" sldId="297"/>
            <ac:spMk id="12" creationId="{DCFF583D-2AC3-B933-129B-B396BE3F233D}"/>
          </ac:spMkLst>
        </pc:spChg>
        <pc:spChg chg="add mod">
          <ac:chgData name="Tran Nhat Hoang 20204559" userId="S::hoang.tn204559@sis.hust.edu.vn::035452fa-60a2-4268-abcc-7f6947ae907a" providerId="AD" clId="Web-{E31C3E96-D8AE-E7C3-D6C6-74B17DCB883B}" dt="2025-05-23T11:21:03.606" v="75" actId="1076"/>
          <ac:spMkLst>
            <pc:docMk/>
            <pc:sldMk cId="1079367103" sldId="297"/>
            <ac:spMk id="13" creationId="{2352417B-6EE7-B6E5-A3FB-427B2162EB39}"/>
          </ac:spMkLst>
        </pc:spChg>
        <pc:spChg chg="add mod">
          <ac:chgData name="Tran Nhat Hoang 20204559" userId="S::hoang.tn204559@sis.hust.edu.vn::035452fa-60a2-4268-abcc-7f6947ae907a" providerId="AD" clId="Web-{E31C3E96-D8AE-E7C3-D6C6-74B17DCB883B}" dt="2025-05-23T11:24:29.253" v="117" actId="1076"/>
          <ac:spMkLst>
            <pc:docMk/>
            <pc:sldMk cId="1079367103" sldId="297"/>
            <ac:spMk id="14" creationId="{71D73B2B-3128-AE3D-5155-1F3941570ED2}"/>
          </ac:spMkLst>
        </pc:spChg>
        <pc:spChg chg="add mod">
          <ac:chgData name="Tran Nhat Hoang 20204559" userId="S::hoang.tn204559@sis.hust.edu.vn::035452fa-60a2-4268-abcc-7f6947ae907a" providerId="AD" clId="Web-{E31C3E96-D8AE-E7C3-D6C6-74B17DCB883B}" dt="2025-05-23T11:24:45.722" v="121" actId="1076"/>
          <ac:spMkLst>
            <pc:docMk/>
            <pc:sldMk cId="1079367103" sldId="297"/>
            <ac:spMk id="15" creationId="{46D815C1-E3A9-BD0F-0A02-DBD300A44E49}"/>
          </ac:spMkLst>
        </pc:spChg>
        <pc:spChg chg="add mod">
          <ac:chgData name="Tran Nhat Hoang 20204559" userId="S::hoang.tn204559@sis.hust.edu.vn::035452fa-60a2-4268-abcc-7f6947ae907a" providerId="AD" clId="Web-{E31C3E96-D8AE-E7C3-D6C6-74B17DCB883B}" dt="2025-05-23T11:24:59.332" v="126" actId="20577"/>
          <ac:spMkLst>
            <pc:docMk/>
            <pc:sldMk cId="1079367103" sldId="297"/>
            <ac:spMk id="16" creationId="{08144C68-4444-3C5D-724F-E7BA38A2BF47}"/>
          </ac:spMkLst>
        </pc:spChg>
        <pc:spChg chg="add mod">
          <ac:chgData name="Tran Nhat Hoang 20204559" userId="S::hoang.tn204559@sis.hust.edu.vn::035452fa-60a2-4268-abcc-7f6947ae907a" providerId="AD" clId="Web-{E31C3E96-D8AE-E7C3-D6C6-74B17DCB883B}" dt="2025-05-23T11:22:46.031" v="103" actId="1076"/>
          <ac:spMkLst>
            <pc:docMk/>
            <pc:sldMk cId="1079367103" sldId="297"/>
            <ac:spMk id="17" creationId="{27565586-5D87-E779-D9B8-8550CD17B09F}"/>
          </ac:spMkLst>
        </pc:spChg>
        <pc:spChg chg="add mod">
          <ac:chgData name="Tran Nhat Hoang 20204559" userId="S::hoang.tn204559@sis.hust.edu.vn::035452fa-60a2-4268-abcc-7f6947ae907a" providerId="AD" clId="Web-{E31C3E96-D8AE-E7C3-D6C6-74B17DCB883B}" dt="2025-05-23T11:22:50.453" v="105" actId="1076"/>
          <ac:spMkLst>
            <pc:docMk/>
            <pc:sldMk cId="1079367103" sldId="297"/>
            <ac:spMk id="18" creationId="{BF6B82A0-186C-DB22-6328-FF920E779E24}"/>
          </ac:spMkLst>
        </pc:spChg>
        <pc:spChg chg="add mod">
          <ac:chgData name="Tran Nhat Hoang 20204559" userId="S::hoang.tn204559@sis.hust.edu.vn::035452fa-60a2-4268-abcc-7f6947ae907a" providerId="AD" clId="Web-{E31C3E96-D8AE-E7C3-D6C6-74B17DCB883B}" dt="2025-05-23T11:22:54.922" v="107" actId="1076"/>
          <ac:spMkLst>
            <pc:docMk/>
            <pc:sldMk cId="1079367103" sldId="297"/>
            <ac:spMk id="19" creationId="{DD9EDADC-CE03-E4C1-9176-9B887F2B5DF5}"/>
          </ac:spMkLst>
        </pc:spChg>
        <pc:spChg chg="add mod">
          <ac:chgData name="Tran Nhat Hoang 20204559" userId="S::hoang.tn204559@sis.hust.edu.vn::035452fa-60a2-4268-abcc-7f6947ae907a" providerId="AD" clId="Web-{E31C3E96-D8AE-E7C3-D6C6-74B17DCB883B}" dt="2025-05-23T11:24:47.957" v="122" actId="1076"/>
          <ac:spMkLst>
            <pc:docMk/>
            <pc:sldMk cId="1079367103" sldId="297"/>
            <ac:spMk id="20" creationId="{1434CEB0-AEC3-4659-D2FC-1FDEABEA8622}"/>
          </ac:spMkLst>
        </pc:spChg>
        <pc:spChg chg="add mod">
          <ac:chgData name="Tran Nhat Hoang 20204559" userId="S::hoang.tn204559@sis.hust.edu.vn::035452fa-60a2-4268-abcc-7f6947ae907a" providerId="AD" clId="Web-{E31C3E96-D8AE-E7C3-D6C6-74B17DCB883B}" dt="2025-05-23T11:24:50.566" v="123" actId="1076"/>
          <ac:spMkLst>
            <pc:docMk/>
            <pc:sldMk cId="1079367103" sldId="297"/>
            <ac:spMk id="21" creationId="{59049303-7511-6589-5F74-4327A591B97B}"/>
          </ac:spMkLst>
        </pc:spChg>
        <pc:picChg chg="add mod">
          <ac:chgData name="Tran Nhat Hoang 20204559" userId="S::hoang.tn204559@sis.hust.edu.vn::035452fa-60a2-4268-abcc-7f6947ae907a" providerId="AD" clId="Web-{E31C3E96-D8AE-E7C3-D6C6-74B17DCB883B}" dt="2025-05-23T11:22:42.328" v="102" actId="1076"/>
          <ac:picMkLst>
            <pc:docMk/>
            <pc:sldMk cId="1079367103" sldId="297"/>
            <ac:picMk id="8" creationId="{E55A5005-A3DF-B576-9847-13CDC3DE8401}"/>
          </ac:picMkLst>
        </pc:picChg>
        <pc:picChg chg="del">
          <ac:chgData name="Tran Nhat Hoang 20204559" userId="S::hoang.tn204559@sis.hust.edu.vn::035452fa-60a2-4268-abcc-7f6947ae907a" providerId="AD" clId="Web-{E31C3E96-D8AE-E7C3-D6C6-74B17DCB883B}" dt="2025-05-23T11:14:06.748" v="6"/>
          <ac:picMkLst>
            <pc:docMk/>
            <pc:sldMk cId="1079367103" sldId="297"/>
            <ac:picMk id="9" creationId="{C17A9516-DB8D-4EA8-F09C-EEEC7B6976F4}"/>
          </ac:picMkLst>
        </pc:picChg>
      </pc:sldChg>
    </pc:docChg>
  </pc:docChgLst>
  <pc:docChgLst>
    <pc:chgData name="Le Ngoc Van 20200658" userId="S::van.ln240823e@sis.hust.edu.vn::54a3a136-cf19-48b8-ba0d-3351544afde3" providerId="AD" clId="Web-{9E531144-5447-4C54-BE0D-EAF4D820E9EF}"/>
    <pc:docChg chg="delSld modSld sldOrd">
      <pc:chgData name="Le Ngoc Van 20200658" userId="S::van.ln240823e@sis.hust.edu.vn::54a3a136-cf19-48b8-ba0d-3351544afde3" providerId="AD" clId="Web-{9E531144-5447-4C54-BE0D-EAF4D820E9EF}" dt="2025-05-23T13:55:10.339" v="287" actId="20577"/>
      <pc:docMkLst>
        <pc:docMk/>
      </pc:docMkLst>
      <pc:sldChg chg="modSp">
        <pc:chgData name="Le Ngoc Van 20200658" userId="S::van.ln240823e@sis.hust.edu.vn::54a3a136-cf19-48b8-ba0d-3351544afde3" providerId="AD" clId="Web-{9E531144-5447-4C54-BE0D-EAF4D820E9EF}" dt="2025-05-23T13:42:54.058" v="250" actId="20577"/>
        <pc:sldMkLst>
          <pc:docMk/>
          <pc:sldMk cId="2906965726" sldId="281"/>
        </pc:sldMkLst>
        <pc:spChg chg="mod">
          <ac:chgData name="Le Ngoc Van 20200658" userId="S::van.ln240823e@sis.hust.edu.vn::54a3a136-cf19-48b8-ba0d-3351544afde3" providerId="AD" clId="Web-{9E531144-5447-4C54-BE0D-EAF4D820E9EF}" dt="2025-05-23T13:42:54.058" v="250" actId="20577"/>
          <ac:spMkLst>
            <pc:docMk/>
            <pc:sldMk cId="2906965726" sldId="281"/>
            <ac:spMk id="4" creationId="{A9BCD3EC-863F-87B5-CE57-895058FB0272}"/>
          </ac:spMkLst>
        </pc:spChg>
      </pc:sldChg>
      <pc:sldChg chg="ord">
        <pc:chgData name="Le Ngoc Van 20200658" userId="S::van.ln240823e@sis.hust.edu.vn::54a3a136-cf19-48b8-ba0d-3351544afde3" providerId="AD" clId="Web-{9E531144-5447-4C54-BE0D-EAF4D820E9EF}" dt="2025-05-23T13:43:07.903" v="255"/>
        <pc:sldMkLst>
          <pc:docMk/>
          <pc:sldMk cId="28685101" sldId="284"/>
        </pc:sldMkLst>
      </pc:sldChg>
      <pc:sldChg chg="modSp ord">
        <pc:chgData name="Le Ngoc Van 20200658" userId="S::van.ln240823e@sis.hust.edu.vn::54a3a136-cf19-48b8-ba0d-3351544afde3" providerId="AD" clId="Web-{9E531144-5447-4C54-BE0D-EAF4D820E9EF}" dt="2025-05-23T13:55:10.339" v="287" actId="20577"/>
        <pc:sldMkLst>
          <pc:docMk/>
          <pc:sldMk cId="1783267455" sldId="290"/>
        </pc:sldMkLst>
        <pc:spChg chg="mod">
          <ac:chgData name="Le Ngoc Van 20200658" userId="S::van.ln240823e@sis.hust.edu.vn::54a3a136-cf19-48b8-ba0d-3351544afde3" providerId="AD" clId="Web-{9E531144-5447-4C54-BE0D-EAF4D820E9EF}" dt="2025-05-23T13:55:10.339" v="287" actId="20577"/>
          <ac:spMkLst>
            <pc:docMk/>
            <pc:sldMk cId="1783267455" sldId="290"/>
            <ac:spMk id="5" creationId="{D169A513-F342-AB6F-F129-C39EAB2AAC6D}"/>
          </ac:spMkLst>
        </pc:spChg>
        <pc:graphicFrameChg chg="mod modGraphic">
          <ac:chgData name="Le Ngoc Van 20200658" userId="S::van.ln240823e@sis.hust.edu.vn::54a3a136-cf19-48b8-ba0d-3351544afde3" providerId="AD" clId="Web-{9E531144-5447-4C54-BE0D-EAF4D820E9EF}" dt="2025-05-23T13:40:21.115" v="218"/>
          <ac:graphicFrameMkLst>
            <pc:docMk/>
            <pc:sldMk cId="1783267455" sldId="290"/>
            <ac:graphicFrameMk id="7" creationId="{F7F41C98-7F88-7BAD-615E-624437B60505}"/>
          </ac:graphicFrameMkLst>
        </pc:graphicFrameChg>
      </pc:sldChg>
      <pc:sldChg chg="del">
        <pc:chgData name="Le Ngoc Van 20200658" userId="S::van.ln240823e@sis.hust.edu.vn::54a3a136-cf19-48b8-ba0d-3351544afde3" providerId="AD" clId="Web-{9E531144-5447-4C54-BE0D-EAF4D820E9EF}" dt="2025-05-23T13:39:40.926" v="191"/>
        <pc:sldMkLst>
          <pc:docMk/>
          <pc:sldMk cId="1034601513" sldId="299"/>
        </pc:sldMkLst>
      </pc:sldChg>
      <pc:sldChg chg="modSp">
        <pc:chgData name="Le Ngoc Van 20200658" userId="S::van.ln240823e@sis.hust.edu.vn::54a3a136-cf19-48b8-ba0d-3351544afde3" providerId="AD" clId="Web-{9E531144-5447-4C54-BE0D-EAF4D820E9EF}" dt="2025-05-23T13:53:36.257" v="264"/>
        <pc:sldMkLst>
          <pc:docMk/>
          <pc:sldMk cId="4254612636" sldId="301"/>
        </pc:sldMkLst>
        <pc:graphicFrameChg chg="mod modGraphic">
          <ac:chgData name="Le Ngoc Van 20200658" userId="S::van.ln240823e@sis.hust.edu.vn::54a3a136-cf19-48b8-ba0d-3351544afde3" providerId="AD" clId="Web-{9E531144-5447-4C54-BE0D-EAF4D820E9EF}" dt="2025-05-23T13:53:36.257" v="264"/>
          <ac:graphicFrameMkLst>
            <pc:docMk/>
            <pc:sldMk cId="4254612636" sldId="301"/>
            <ac:graphicFrameMk id="6" creationId="{0E7D9DB8-B207-2BA3-E591-DFB0E481DD1C}"/>
          </ac:graphicFrameMkLst>
        </pc:graphicFrameChg>
      </pc:sldChg>
    </pc:docChg>
  </pc:docChgLst>
  <pc:docChgLst>
    <pc:chgData name="Vu Quoc Dat 20204641" userId="S::dat.vq204641@sis.hust.edu.vn::be7d542f-65e2-4358-bd7a-8b856976a913" providerId="AD" clId="Web-{5524BB29-5D92-4344-A2E9-E50913E183FA}"/>
    <pc:docChg chg="addSld delSld modSld sldOrd">
      <pc:chgData name="Vu Quoc Dat 20204641" userId="S::dat.vq204641@sis.hust.edu.vn::be7d542f-65e2-4358-bd7a-8b856976a913" providerId="AD" clId="Web-{5524BB29-5D92-4344-A2E9-E50913E183FA}" dt="2025-05-19T19:43:49.633" v="138"/>
      <pc:docMkLst>
        <pc:docMk/>
      </pc:docMkLst>
      <pc:sldChg chg="modSp">
        <pc:chgData name="Vu Quoc Dat 20204641" userId="S::dat.vq204641@sis.hust.edu.vn::be7d542f-65e2-4358-bd7a-8b856976a913" providerId="AD" clId="Web-{5524BB29-5D92-4344-A2E9-E50913E183FA}" dt="2025-05-19T18:54:52.050" v="2" actId="20577"/>
        <pc:sldMkLst>
          <pc:docMk/>
          <pc:sldMk cId="305045297" sldId="279"/>
        </pc:sldMkLst>
        <pc:spChg chg="mod">
          <ac:chgData name="Vu Quoc Dat 20204641" userId="S::dat.vq204641@sis.hust.edu.vn::be7d542f-65e2-4358-bd7a-8b856976a913" providerId="AD" clId="Web-{5524BB29-5D92-4344-A2E9-E50913E183FA}" dt="2025-05-19T18:54:52.050" v="2" actId="20577"/>
          <ac:spMkLst>
            <pc:docMk/>
            <pc:sldMk cId="305045297" sldId="279"/>
            <ac:spMk id="4" creationId="{6B3B1933-9814-78E6-4E18-C9CDED5B80E0}"/>
          </ac:spMkLst>
        </pc:spChg>
      </pc:sldChg>
      <pc:sldChg chg="del">
        <pc:chgData name="Vu Quoc Dat 20204641" userId="S::dat.vq204641@sis.hust.edu.vn::be7d542f-65e2-4358-bd7a-8b856976a913" providerId="AD" clId="Web-{5524BB29-5D92-4344-A2E9-E50913E183FA}" dt="2025-05-19T18:54:09.001" v="0"/>
        <pc:sldMkLst>
          <pc:docMk/>
          <pc:sldMk cId="537346412" sldId="291"/>
        </pc:sldMkLst>
      </pc:sldChg>
      <pc:sldChg chg="modSp ord">
        <pc:chgData name="Vu Quoc Dat 20204641" userId="S::dat.vq204641@sis.hust.edu.vn::be7d542f-65e2-4358-bd7a-8b856976a913" providerId="AD" clId="Web-{5524BB29-5D92-4344-A2E9-E50913E183FA}" dt="2025-05-19T19:41:14.068" v="13"/>
        <pc:sldMkLst>
          <pc:docMk/>
          <pc:sldMk cId="3571934909" sldId="292"/>
        </pc:sldMkLst>
        <pc:spChg chg="mod">
          <ac:chgData name="Vu Quoc Dat 20204641" userId="S::dat.vq204641@sis.hust.edu.vn::be7d542f-65e2-4358-bd7a-8b856976a913" providerId="AD" clId="Web-{5524BB29-5D92-4344-A2E9-E50913E183FA}" dt="2025-05-19T18:56:06.287" v="9" actId="20577"/>
          <ac:spMkLst>
            <pc:docMk/>
            <pc:sldMk cId="3571934909" sldId="292"/>
            <ac:spMk id="4" creationId="{6B3B1933-9814-78E6-4E18-C9CDED5B80E0}"/>
          </ac:spMkLst>
        </pc:spChg>
      </pc:sldChg>
      <pc:sldChg chg="addSp delSp modSp">
        <pc:chgData name="Vu Quoc Dat 20204641" userId="S::dat.vq204641@sis.hust.edu.vn::be7d542f-65e2-4358-bd7a-8b856976a913" providerId="AD" clId="Web-{5524BB29-5D92-4344-A2E9-E50913E183FA}" dt="2025-05-19T19:43:49.633" v="138"/>
        <pc:sldMkLst>
          <pc:docMk/>
          <pc:sldMk cId="1881902059" sldId="293"/>
        </pc:sldMkLst>
        <pc:spChg chg="add del mod">
          <ac:chgData name="Vu Quoc Dat 20204641" userId="S::dat.vq204641@sis.hust.edu.vn::be7d542f-65e2-4358-bd7a-8b856976a913" providerId="AD" clId="Web-{5524BB29-5D92-4344-A2E9-E50913E183FA}" dt="2025-05-19T19:42:14.100" v="23"/>
          <ac:spMkLst>
            <pc:docMk/>
            <pc:sldMk cId="1881902059" sldId="293"/>
            <ac:spMk id="6" creationId="{6A7F630A-AA11-6FBE-B31C-A9AF552EF375}"/>
          </ac:spMkLst>
        </pc:spChg>
        <pc:graphicFrameChg chg="del mod modGraphic">
          <ac:chgData name="Vu Quoc Dat 20204641" userId="S::dat.vq204641@sis.hust.edu.vn::be7d542f-65e2-4358-bd7a-8b856976a913" providerId="AD" clId="Web-{5524BB29-5D92-4344-A2E9-E50913E183FA}" dt="2025-05-19T19:41:52.896" v="22"/>
          <ac:graphicFrameMkLst>
            <pc:docMk/>
            <pc:sldMk cId="1881902059" sldId="293"/>
            <ac:graphicFrameMk id="5" creationId="{DC001102-E304-432E-9518-A2F66B1B8576}"/>
          </ac:graphicFrameMkLst>
        </pc:graphicFrameChg>
        <pc:graphicFrameChg chg="add mod ord modGraphic">
          <ac:chgData name="Vu Quoc Dat 20204641" userId="S::dat.vq204641@sis.hust.edu.vn::be7d542f-65e2-4358-bd7a-8b856976a913" providerId="AD" clId="Web-{5524BB29-5D92-4344-A2E9-E50913E183FA}" dt="2025-05-19T19:43:49.633" v="138"/>
          <ac:graphicFrameMkLst>
            <pc:docMk/>
            <pc:sldMk cId="1881902059" sldId="293"/>
            <ac:graphicFrameMk id="7" creationId="{D2230970-6564-070E-78FE-786A4AB81A79}"/>
          </ac:graphicFrameMkLst>
        </pc:graphicFrameChg>
      </pc:sldChg>
      <pc:sldChg chg="addSp delSp modSp">
        <pc:chgData name="Vu Quoc Dat 20204641" userId="S::dat.vq204641@sis.hust.edu.vn::be7d542f-65e2-4358-bd7a-8b856976a913" providerId="AD" clId="Web-{5524BB29-5D92-4344-A2E9-E50913E183FA}" dt="2025-05-19T18:57:12.743" v="12" actId="1076"/>
        <pc:sldMkLst>
          <pc:docMk/>
          <pc:sldMk cId="3391792145" sldId="295"/>
        </pc:sldMkLst>
        <pc:picChg chg="add mod">
          <ac:chgData name="Vu Quoc Dat 20204641" userId="S::dat.vq204641@sis.hust.edu.vn::be7d542f-65e2-4358-bd7a-8b856976a913" providerId="AD" clId="Web-{5524BB29-5D92-4344-A2E9-E50913E183FA}" dt="2025-05-19T18:57:12.743" v="12" actId="1076"/>
          <ac:picMkLst>
            <pc:docMk/>
            <pc:sldMk cId="3391792145" sldId="295"/>
            <ac:picMk id="4" creationId="{8534A49A-1FA5-D3C9-815B-22BE84E4C378}"/>
          </ac:picMkLst>
        </pc:picChg>
        <pc:picChg chg="del">
          <ac:chgData name="Vu Quoc Dat 20204641" userId="S::dat.vq204641@sis.hust.edu.vn::be7d542f-65e2-4358-bd7a-8b856976a913" providerId="AD" clId="Web-{5524BB29-5D92-4344-A2E9-E50913E183FA}" dt="2025-05-19T18:57:08.758" v="10"/>
          <ac:picMkLst>
            <pc:docMk/>
            <pc:sldMk cId="3391792145" sldId="295"/>
            <ac:picMk id="5" creationId="{51F1846D-1DBC-406B-A457-3D14290DF9F2}"/>
          </ac:picMkLst>
        </pc:picChg>
      </pc:sldChg>
      <pc:sldChg chg="add ord replId">
        <pc:chgData name="Vu Quoc Dat 20204641" userId="S::dat.vq204641@sis.hust.edu.vn::be7d542f-65e2-4358-bd7a-8b856976a913" providerId="AD" clId="Web-{5524BB29-5D92-4344-A2E9-E50913E183FA}" dt="2025-05-19T19:41:19.802" v="14"/>
        <pc:sldMkLst>
          <pc:docMk/>
          <pc:sldMk cId="2313746677" sldId="296"/>
        </pc:sldMkLst>
      </pc:sldChg>
    </pc:docChg>
  </pc:docChgLst>
  <pc:docChgLst>
    <pc:chgData name="Vu Quoc Dat 20204641" userId="S::dat.vq204641@sis.hust.edu.vn::be7d542f-65e2-4358-bd7a-8b856976a913" providerId="AD" clId="Web-{8FE83AE2-0AA4-4AC6-AFCF-5E0FD1AF7F42}"/>
    <pc:docChg chg="addSld delSld modSld">
      <pc:chgData name="Vu Quoc Dat 20204641" userId="S::dat.vq204641@sis.hust.edu.vn::be7d542f-65e2-4358-bd7a-8b856976a913" providerId="AD" clId="Web-{8FE83AE2-0AA4-4AC6-AFCF-5E0FD1AF7F42}" dt="2025-05-23T13:20:23.395" v="423"/>
      <pc:docMkLst>
        <pc:docMk/>
      </pc:docMkLst>
      <pc:sldChg chg="modSp del">
        <pc:chgData name="Vu Quoc Dat 20204641" userId="S::dat.vq204641@sis.hust.edu.vn::be7d542f-65e2-4358-bd7a-8b856976a913" providerId="AD" clId="Web-{8FE83AE2-0AA4-4AC6-AFCF-5E0FD1AF7F42}" dt="2025-05-23T13:15:25.602" v="95"/>
        <pc:sldMkLst>
          <pc:docMk/>
          <pc:sldMk cId="1881902059" sldId="293"/>
        </pc:sldMkLst>
        <pc:graphicFrameChg chg="modGraphic">
          <ac:chgData name="Vu Quoc Dat 20204641" userId="S::dat.vq204641@sis.hust.edu.vn::be7d542f-65e2-4358-bd7a-8b856976a913" providerId="AD" clId="Web-{8FE83AE2-0AA4-4AC6-AFCF-5E0FD1AF7F42}" dt="2025-05-23T13:13:33.458" v="0"/>
          <ac:graphicFrameMkLst>
            <pc:docMk/>
            <pc:sldMk cId="1881902059" sldId="293"/>
            <ac:graphicFrameMk id="7" creationId="{D2230970-6564-070E-78FE-786A4AB81A79}"/>
          </ac:graphicFrameMkLst>
        </pc:graphicFrameChg>
      </pc:sldChg>
      <pc:sldChg chg="addSp delSp modSp add replId">
        <pc:chgData name="Vu Quoc Dat 20204641" userId="S::dat.vq204641@sis.hust.edu.vn::be7d542f-65e2-4358-bd7a-8b856976a913" providerId="AD" clId="Web-{8FE83AE2-0AA4-4AC6-AFCF-5E0FD1AF7F42}" dt="2025-05-23T13:20:23.395" v="423"/>
        <pc:sldMkLst>
          <pc:docMk/>
          <pc:sldMk cId="4254612636" sldId="301"/>
        </pc:sldMkLst>
        <pc:spChg chg="add del mod">
          <ac:chgData name="Vu Quoc Dat 20204641" userId="S::dat.vq204641@sis.hust.edu.vn::be7d542f-65e2-4358-bd7a-8b856976a913" providerId="AD" clId="Web-{8FE83AE2-0AA4-4AC6-AFCF-5E0FD1AF7F42}" dt="2025-05-23T13:14:19.553" v="21"/>
          <ac:spMkLst>
            <pc:docMk/>
            <pc:sldMk cId="4254612636" sldId="301"/>
            <ac:spMk id="5" creationId="{4FB3CC7B-2EEA-6CDB-26C6-2B8C8B8030A9}"/>
          </ac:spMkLst>
        </pc:spChg>
        <pc:graphicFrameChg chg="add mod ord modGraphic">
          <ac:chgData name="Vu Quoc Dat 20204641" userId="S::dat.vq204641@sis.hust.edu.vn::be7d542f-65e2-4358-bd7a-8b856976a913" providerId="AD" clId="Web-{8FE83AE2-0AA4-4AC6-AFCF-5E0FD1AF7F42}" dt="2025-05-23T13:20:23.395" v="423"/>
          <ac:graphicFrameMkLst>
            <pc:docMk/>
            <pc:sldMk cId="4254612636" sldId="301"/>
            <ac:graphicFrameMk id="6" creationId="{0E7D9DB8-B207-2BA3-E591-DFB0E481DD1C}"/>
          </ac:graphicFrameMkLst>
        </pc:graphicFrameChg>
        <pc:graphicFrameChg chg="del mod modGraphic">
          <ac:chgData name="Vu Quoc Dat 20204641" userId="S::dat.vq204641@sis.hust.edu.vn::be7d542f-65e2-4358-bd7a-8b856976a913" providerId="AD" clId="Web-{8FE83AE2-0AA4-4AC6-AFCF-5E0FD1AF7F42}" dt="2025-05-23T13:14:01.084" v="20"/>
          <ac:graphicFrameMkLst>
            <pc:docMk/>
            <pc:sldMk cId="4254612636" sldId="301"/>
            <ac:graphicFrameMk id="7" creationId="{A5E050F3-7949-98C7-1180-381B1732BE68}"/>
          </ac:graphicFrameMkLst>
        </pc:graphicFrameChg>
      </pc:sldChg>
    </pc:docChg>
  </pc:docChgLst>
  <pc:docChgLst>
    <pc:chgData name="Le Ngoc Van 20200658" userId="S::van.ln240823e@sis.hust.edu.vn::54a3a136-cf19-48b8-ba0d-3351544afde3" providerId="AD" clId="Web-{32FC3518-C9D6-47C6-ABB3-69E0DA9403BB}"/>
    <pc:docChg chg="modSld">
      <pc:chgData name="Le Ngoc Van 20200658" userId="S::van.ln240823e@sis.hust.edu.vn::54a3a136-cf19-48b8-ba0d-3351544afde3" providerId="AD" clId="Web-{32FC3518-C9D6-47C6-ABB3-69E0DA9403BB}" dt="2025-05-23T13:09:56.706" v="146"/>
      <pc:docMkLst>
        <pc:docMk/>
      </pc:docMkLst>
      <pc:sldChg chg="modSp">
        <pc:chgData name="Le Ngoc Van 20200658" userId="S::van.ln240823e@sis.hust.edu.vn::54a3a136-cf19-48b8-ba0d-3351544afde3" providerId="AD" clId="Web-{32FC3518-C9D6-47C6-ABB3-69E0DA9403BB}" dt="2025-05-23T13:03:47.710" v="92"/>
        <pc:sldMkLst>
          <pc:docMk/>
          <pc:sldMk cId="1783267455" sldId="290"/>
        </pc:sldMkLst>
        <pc:spChg chg="mod">
          <ac:chgData name="Le Ngoc Van 20200658" userId="S::van.ln240823e@sis.hust.edu.vn::54a3a136-cf19-48b8-ba0d-3351544afde3" providerId="AD" clId="Web-{32FC3518-C9D6-47C6-ABB3-69E0DA9403BB}" dt="2025-05-23T12:56:19.618" v="82" actId="20577"/>
          <ac:spMkLst>
            <pc:docMk/>
            <pc:sldMk cId="1783267455" sldId="290"/>
            <ac:spMk id="8" creationId="{27A5BACB-063A-B99C-A614-9DC3BA237559}"/>
          </ac:spMkLst>
        </pc:spChg>
        <pc:graphicFrameChg chg="mod modGraphic">
          <ac:chgData name="Le Ngoc Van 20200658" userId="S::van.ln240823e@sis.hust.edu.vn::54a3a136-cf19-48b8-ba0d-3351544afde3" providerId="AD" clId="Web-{32FC3518-C9D6-47C6-ABB3-69E0DA9403BB}" dt="2025-05-23T13:03:47.710" v="92"/>
          <ac:graphicFrameMkLst>
            <pc:docMk/>
            <pc:sldMk cId="1783267455" sldId="290"/>
            <ac:graphicFrameMk id="7" creationId="{F7F41C98-7F88-7BAD-615E-624437B60505}"/>
          </ac:graphicFrameMkLst>
        </pc:graphicFrameChg>
      </pc:sldChg>
      <pc:sldChg chg="modSp">
        <pc:chgData name="Le Ngoc Van 20200658" userId="S::van.ln240823e@sis.hust.edu.vn::54a3a136-cf19-48b8-ba0d-3351544afde3" providerId="AD" clId="Web-{32FC3518-C9D6-47C6-ABB3-69E0DA9403BB}" dt="2025-05-23T13:09:31.283" v="145"/>
        <pc:sldMkLst>
          <pc:docMk/>
          <pc:sldMk cId="1881902059" sldId="293"/>
        </pc:sldMkLst>
        <pc:graphicFrameChg chg="mod modGraphic">
          <ac:chgData name="Le Ngoc Van 20200658" userId="S::van.ln240823e@sis.hust.edu.vn::54a3a136-cf19-48b8-ba0d-3351544afde3" providerId="AD" clId="Web-{32FC3518-C9D6-47C6-ABB3-69E0DA9403BB}" dt="2025-05-23T13:09:31.283" v="145"/>
          <ac:graphicFrameMkLst>
            <pc:docMk/>
            <pc:sldMk cId="1881902059" sldId="293"/>
            <ac:graphicFrameMk id="7" creationId="{D2230970-6564-070E-78FE-786A4AB81A79}"/>
          </ac:graphicFrameMkLst>
        </pc:graphicFrameChg>
      </pc:sldChg>
      <pc:sldChg chg="delSp">
        <pc:chgData name="Le Ngoc Van 20200658" userId="S::van.ln240823e@sis.hust.edu.vn::54a3a136-cf19-48b8-ba0d-3351544afde3" providerId="AD" clId="Web-{32FC3518-C9D6-47C6-ABB3-69E0DA9403BB}" dt="2025-05-23T13:09:56.706" v="146"/>
        <pc:sldMkLst>
          <pc:docMk/>
          <pc:sldMk cId="1034601513" sldId="299"/>
        </pc:sldMkLst>
        <pc:spChg chg="del">
          <ac:chgData name="Le Ngoc Van 20200658" userId="S::van.ln240823e@sis.hust.edu.vn::54a3a136-cf19-48b8-ba0d-3351544afde3" providerId="AD" clId="Web-{32FC3518-C9D6-47C6-ABB3-69E0DA9403BB}" dt="2025-05-23T13:09:56.706" v="146"/>
          <ac:spMkLst>
            <pc:docMk/>
            <pc:sldMk cId="1034601513" sldId="299"/>
            <ac:spMk id="4" creationId="{010C8761-F574-AD80-4B10-C84595D6B4A5}"/>
          </ac:spMkLst>
        </pc:spChg>
      </pc:sldChg>
    </pc:docChg>
  </pc:docChgLst>
  <pc:docChgLst>
    <pc:chgData name="Tran Nhat Hoang 20204559" userId="S::hoang.tn204559@sis.hust.edu.vn::035452fa-60a2-4268-abcc-7f6947ae907a" providerId="AD" clId="Web-{FA347921-4AAF-2610-0E68-4DEA8D47E244}"/>
    <pc:docChg chg="modSld">
      <pc:chgData name="Tran Nhat Hoang 20204559" userId="S::hoang.tn204559@sis.hust.edu.vn::035452fa-60a2-4268-abcc-7f6947ae907a" providerId="AD" clId="Web-{FA347921-4AAF-2610-0E68-4DEA8D47E244}" dt="2025-05-17T14:54:47.318" v="2" actId="20577"/>
      <pc:docMkLst>
        <pc:docMk/>
      </pc:docMkLst>
      <pc:sldChg chg="modSp">
        <pc:chgData name="Tran Nhat Hoang 20204559" userId="S::hoang.tn204559@sis.hust.edu.vn::035452fa-60a2-4268-abcc-7f6947ae907a" providerId="AD" clId="Web-{FA347921-4AAF-2610-0E68-4DEA8D47E244}" dt="2025-05-17T14:54:47.318" v="2" actId="20577"/>
        <pc:sldMkLst>
          <pc:docMk/>
          <pc:sldMk cId="743172911" sldId="257"/>
        </pc:sldMkLst>
        <pc:spChg chg="mod">
          <ac:chgData name="Tran Nhat Hoang 20204559" userId="S::hoang.tn204559@sis.hust.edu.vn::035452fa-60a2-4268-abcc-7f6947ae907a" providerId="AD" clId="Web-{FA347921-4AAF-2610-0E68-4DEA8D47E244}" dt="2025-05-17T14:54:47.318" v="2" actId="20577"/>
          <ac:spMkLst>
            <pc:docMk/>
            <pc:sldMk cId="743172911" sldId="257"/>
            <ac:spMk id="11" creationId="{FF8BDF70-CFA6-4031-86B7-31F910D8115D}"/>
          </ac:spMkLst>
        </pc:spChg>
      </pc:sldChg>
    </pc:docChg>
  </pc:docChgLst>
  <pc:docChgLst>
    <pc:chgData name="Le Ngoc Van 20200658" userId="S::van.ln240823e@sis.hust.edu.vn::54a3a136-cf19-48b8-ba0d-3351544afde3" providerId="AD" clId="Web-{FF700941-B937-4A59-9D62-396073E523ED}"/>
    <pc:docChg chg="modSld">
      <pc:chgData name="Le Ngoc Van 20200658" userId="S::van.ln240823e@sis.hust.edu.vn::54a3a136-cf19-48b8-ba0d-3351544afde3" providerId="AD" clId="Web-{FF700941-B937-4A59-9D62-396073E523ED}" dt="2025-05-23T13:22:13.510" v="73"/>
      <pc:docMkLst>
        <pc:docMk/>
      </pc:docMkLst>
      <pc:sldChg chg="modSp">
        <pc:chgData name="Le Ngoc Van 20200658" userId="S::van.ln240823e@sis.hust.edu.vn::54a3a136-cf19-48b8-ba0d-3351544afde3" providerId="AD" clId="Web-{FF700941-B937-4A59-9D62-396073E523ED}" dt="2025-05-23T13:22:13.510" v="73"/>
        <pc:sldMkLst>
          <pc:docMk/>
          <pc:sldMk cId="4254612636" sldId="301"/>
        </pc:sldMkLst>
        <pc:graphicFrameChg chg="mod modGraphic">
          <ac:chgData name="Le Ngoc Van 20200658" userId="S::van.ln240823e@sis.hust.edu.vn::54a3a136-cf19-48b8-ba0d-3351544afde3" providerId="AD" clId="Web-{FF700941-B937-4A59-9D62-396073E523ED}" dt="2025-05-23T13:22:13.510" v="73"/>
          <ac:graphicFrameMkLst>
            <pc:docMk/>
            <pc:sldMk cId="4254612636" sldId="301"/>
            <ac:graphicFrameMk id="6" creationId="{0E7D9DB8-B207-2BA3-E591-DFB0E481DD1C}"/>
          </ac:graphicFrameMkLst>
        </pc:graphicFrameChg>
      </pc:sldChg>
    </pc:docChg>
  </pc:docChgLst>
  <pc:docChgLst>
    <pc:chgData name="Nguyen Manh Dung 20241173E" userId="S::dung.nm241173e@sis.hust.edu.vn::59571b8b-a15a-43ec-944a-f3fe85dd0744" providerId="AD" clId="Web-{5446F7C0-5182-BD4E-8E31-44375A345CDE}"/>
    <pc:docChg chg="modSld sldOrd">
      <pc:chgData name="Nguyen Manh Dung 20241173E" userId="S::dung.nm241173e@sis.hust.edu.vn::59571b8b-a15a-43ec-944a-f3fe85dd0744" providerId="AD" clId="Web-{5446F7C0-5182-BD4E-8E31-44375A345CDE}" dt="2025-05-23T10:15:24.546" v="86" actId="20577"/>
      <pc:docMkLst>
        <pc:docMk/>
      </pc:docMkLst>
      <pc:sldChg chg="addSp modSp">
        <pc:chgData name="Nguyen Manh Dung 20241173E" userId="S::dung.nm241173e@sis.hust.edu.vn::59571b8b-a15a-43ec-944a-f3fe85dd0744" providerId="AD" clId="Web-{5446F7C0-5182-BD4E-8E31-44375A345CDE}" dt="2025-05-23T09:46:20.196" v="61" actId="1076"/>
        <pc:sldMkLst>
          <pc:docMk/>
          <pc:sldMk cId="3209384343" sldId="288"/>
        </pc:sldMkLst>
        <pc:spChg chg="mod">
          <ac:chgData name="Nguyen Manh Dung 20241173E" userId="S::dung.nm241173e@sis.hust.edu.vn::59571b8b-a15a-43ec-944a-f3fe85dd0744" providerId="AD" clId="Web-{5446F7C0-5182-BD4E-8E31-44375A345CDE}" dt="2025-05-23T09:45:47.868" v="55" actId="20577"/>
          <ac:spMkLst>
            <pc:docMk/>
            <pc:sldMk cId="3209384343" sldId="288"/>
            <ac:spMk id="4" creationId="{A95F85ED-C847-97ED-9A6C-A5537C8C8CE5}"/>
          </ac:spMkLst>
        </pc:spChg>
        <pc:spChg chg="add mod">
          <ac:chgData name="Nguyen Manh Dung 20241173E" userId="S::dung.nm241173e@sis.hust.edu.vn::59571b8b-a15a-43ec-944a-f3fe85dd0744" providerId="AD" clId="Web-{5446F7C0-5182-BD4E-8E31-44375A345CDE}" dt="2025-05-23T09:46:12.962" v="60" actId="14100"/>
          <ac:spMkLst>
            <pc:docMk/>
            <pc:sldMk cId="3209384343" sldId="288"/>
            <ac:spMk id="6" creationId="{C19900DE-07BB-E003-9368-FD7E2B5C6B68}"/>
          </ac:spMkLst>
        </pc:spChg>
        <pc:spChg chg="add mod">
          <ac:chgData name="Nguyen Manh Dung 20241173E" userId="S::dung.nm241173e@sis.hust.edu.vn::59571b8b-a15a-43ec-944a-f3fe85dd0744" providerId="AD" clId="Web-{5446F7C0-5182-BD4E-8E31-44375A345CDE}" dt="2025-05-23T09:46:20.196" v="61" actId="1076"/>
          <ac:spMkLst>
            <pc:docMk/>
            <pc:sldMk cId="3209384343" sldId="288"/>
            <ac:spMk id="8" creationId="{4F995DE4-0685-9203-D1EE-14A319F631E3}"/>
          </ac:spMkLst>
        </pc:spChg>
        <pc:spChg chg="mod">
          <ac:chgData name="Nguyen Manh Dung 20241173E" userId="S::dung.nm241173e@sis.hust.edu.vn::59571b8b-a15a-43ec-944a-f3fe85dd0744" providerId="AD" clId="Web-{5446F7C0-5182-BD4E-8E31-44375A345CDE}" dt="2025-05-23T09:44:00.429" v="39" actId="1076"/>
          <ac:spMkLst>
            <pc:docMk/>
            <pc:sldMk cId="3209384343" sldId="288"/>
            <ac:spMk id="12" creationId="{18390325-1F96-8E76-280D-5E57B1A8EA8F}"/>
          </ac:spMkLst>
        </pc:spChg>
      </pc:sldChg>
      <pc:sldChg chg="modSp ord">
        <pc:chgData name="Nguyen Manh Dung 20241173E" userId="S::dung.nm241173e@sis.hust.edu.vn::59571b8b-a15a-43ec-944a-f3fe85dd0744" providerId="AD" clId="Web-{5446F7C0-5182-BD4E-8E31-44375A345CDE}" dt="2025-05-23T10:15:24.546" v="86" actId="20577"/>
        <pc:sldMkLst>
          <pc:docMk/>
          <pc:sldMk cId="3867902218" sldId="289"/>
        </pc:sldMkLst>
        <pc:spChg chg="mod">
          <ac:chgData name="Nguyen Manh Dung 20241173E" userId="S::dung.nm241173e@sis.hust.edu.vn::59571b8b-a15a-43ec-944a-f3fe85dd0744" providerId="AD" clId="Web-{5446F7C0-5182-BD4E-8E31-44375A345CDE}" dt="2025-05-23T10:15:24.546" v="86" actId="20577"/>
          <ac:spMkLst>
            <pc:docMk/>
            <pc:sldMk cId="3867902218" sldId="289"/>
            <ac:spMk id="4" creationId="{F3EF28C6-5B83-4679-2CFC-23EC12D6CFB3}"/>
          </ac:spMkLst>
        </pc:spChg>
      </pc:sldChg>
    </pc:docChg>
  </pc:docChgLst>
  <pc:docChgLst>
    <pc:chgData name="Vu Quoc Dat 20204641" userId="S::dat.vq204641@sis.hust.edu.vn::be7d542f-65e2-4358-bd7a-8b856976a913" providerId="AD" clId="Web-{490005B9-0E7E-423C-898B-1E06F5A0A313}"/>
    <pc:docChg chg="modSld">
      <pc:chgData name="Vu Quoc Dat 20204641" userId="S::dat.vq204641@sis.hust.edu.vn::be7d542f-65e2-4358-bd7a-8b856976a913" providerId="AD" clId="Web-{490005B9-0E7E-423C-898B-1E06F5A0A313}" dt="2025-05-17T14:56:11.005" v="9" actId="20577"/>
      <pc:docMkLst>
        <pc:docMk/>
      </pc:docMkLst>
      <pc:sldChg chg="modSp">
        <pc:chgData name="Vu Quoc Dat 20204641" userId="S::dat.vq204641@sis.hust.edu.vn::be7d542f-65e2-4358-bd7a-8b856976a913" providerId="AD" clId="Web-{490005B9-0E7E-423C-898B-1E06F5A0A313}" dt="2025-05-17T14:56:11.005" v="9" actId="20577"/>
        <pc:sldMkLst>
          <pc:docMk/>
          <pc:sldMk cId="743172911" sldId="257"/>
        </pc:sldMkLst>
        <pc:spChg chg="mod">
          <ac:chgData name="Vu Quoc Dat 20204641" userId="S::dat.vq204641@sis.hust.edu.vn::be7d542f-65e2-4358-bd7a-8b856976a913" providerId="AD" clId="Web-{490005B9-0E7E-423C-898B-1E06F5A0A313}" dt="2025-05-17T14:55:34.129" v="7" actId="14100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Vu Quoc Dat 20204641" userId="S::dat.vq204641@sis.hust.edu.vn::be7d542f-65e2-4358-bd7a-8b856976a913" providerId="AD" clId="Web-{490005B9-0E7E-423C-898B-1E06F5A0A313}" dt="2025-05-17T14:56:11.005" v="9" actId="20577"/>
          <ac:spMkLst>
            <pc:docMk/>
            <pc:sldMk cId="743172911" sldId="257"/>
            <ac:spMk id="12" creationId="{A4ACF486-B7D8-4A5A-B633-83527A2F99E2}"/>
          </ac:spMkLst>
        </pc:spChg>
      </pc:sldChg>
    </pc:docChg>
  </pc:docChgLst>
  <pc:docChgLst>
    <pc:chgData name="Vu Quoc Dat 20204641" userId="S::dat.vq204641@sis.hust.edu.vn::be7d542f-65e2-4358-bd7a-8b856976a913" providerId="AD" clId="Web-{74FAA99A-A431-4013-B701-3C5389EB9C57}"/>
    <pc:docChg chg="modSld">
      <pc:chgData name="Vu Quoc Dat 20204641" userId="S::dat.vq204641@sis.hust.edu.vn::be7d542f-65e2-4358-bd7a-8b856976a913" providerId="AD" clId="Web-{74FAA99A-A431-4013-B701-3C5389EB9C57}" dt="2025-05-23T13:52:25.102" v="1"/>
      <pc:docMkLst>
        <pc:docMk/>
      </pc:docMkLst>
      <pc:sldChg chg="modSp">
        <pc:chgData name="Vu Quoc Dat 20204641" userId="S::dat.vq204641@sis.hust.edu.vn::be7d542f-65e2-4358-bd7a-8b856976a913" providerId="AD" clId="Web-{74FAA99A-A431-4013-B701-3C5389EB9C57}" dt="2025-05-23T13:52:25.102" v="1"/>
        <pc:sldMkLst>
          <pc:docMk/>
          <pc:sldMk cId="4254612636" sldId="301"/>
        </pc:sldMkLst>
        <pc:graphicFrameChg chg="mod modGraphic">
          <ac:chgData name="Vu Quoc Dat 20204641" userId="S::dat.vq204641@sis.hust.edu.vn::be7d542f-65e2-4358-bd7a-8b856976a913" providerId="AD" clId="Web-{74FAA99A-A431-4013-B701-3C5389EB9C57}" dt="2025-05-23T13:52:25.102" v="1"/>
          <ac:graphicFrameMkLst>
            <pc:docMk/>
            <pc:sldMk cId="4254612636" sldId="301"/>
            <ac:graphicFrameMk id="6" creationId="{0E7D9DB8-B207-2BA3-E591-DFB0E481DD1C}"/>
          </ac:graphicFrameMkLst>
        </pc:graphicFrameChg>
      </pc:sldChg>
    </pc:docChg>
  </pc:docChgLst>
  <pc:docChgLst>
    <pc:chgData name="Vu Quoc Dat 20204641" userId="S::dat.vq204641@sis.hust.edu.vn::be7d542f-65e2-4358-bd7a-8b856976a913" providerId="AD" clId="Web-{E8B5E216-9AF2-40C0-A3FA-6E1BD177068E}"/>
    <pc:docChg chg="addSld delSld modSld sldOrd">
      <pc:chgData name="Vu Quoc Dat 20204641" userId="S::dat.vq204641@sis.hust.edu.vn::be7d542f-65e2-4358-bd7a-8b856976a913" providerId="AD" clId="Web-{E8B5E216-9AF2-40C0-A3FA-6E1BD177068E}" dt="2025-05-17T15:36:09.579" v="251" actId="20577"/>
      <pc:docMkLst>
        <pc:docMk/>
      </pc:docMkLst>
      <pc:sldChg chg="del">
        <pc:chgData name="Vu Quoc Dat 20204641" userId="S::dat.vq204641@sis.hust.edu.vn::be7d542f-65e2-4358-bd7a-8b856976a913" providerId="AD" clId="Web-{E8B5E216-9AF2-40C0-A3FA-6E1BD177068E}" dt="2025-05-17T15:27:26.028" v="203"/>
        <pc:sldMkLst>
          <pc:docMk/>
          <pc:sldMk cId="64084651" sldId="261"/>
        </pc:sldMkLst>
      </pc:sldChg>
      <pc:sldChg chg="addSp delSp modSp">
        <pc:chgData name="Vu Quoc Dat 20204641" userId="S::dat.vq204641@sis.hust.edu.vn::be7d542f-65e2-4358-bd7a-8b856976a913" providerId="AD" clId="Web-{E8B5E216-9AF2-40C0-A3FA-6E1BD177068E}" dt="2025-05-17T15:36:09.579" v="251" actId="20577"/>
        <pc:sldMkLst>
          <pc:docMk/>
          <pc:sldMk cId="292364014" sldId="265"/>
        </pc:sldMkLst>
        <pc:spChg chg="mod">
          <ac:chgData name="Vu Quoc Dat 20204641" userId="S::dat.vq204641@sis.hust.edu.vn::be7d542f-65e2-4358-bd7a-8b856976a913" providerId="AD" clId="Web-{E8B5E216-9AF2-40C0-A3FA-6E1BD177068E}" dt="2025-05-17T15:36:09.579" v="251" actId="20577"/>
          <ac:spMkLst>
            <pc:docMk/>
            <pc:sldMk cId="292364014" sldId="265"/>
            <ac:spMk id="4" creationId="{59563378-38F8-4CB3-AF99-2C56FCF55404}"/>
          </ac:spMkLst>
        </pc:spChg>
        <pc:spChg chg="add del mod">
          <ac:chgData name="Vu Quoc Dat 20204641" userId="S::dat.vq204641@sis.hust.edu.vn::be7d542f-65e2-4358-bd7a-8b856976a913" providerId="AD" clId="Web-{E8B5E216-9AF2-40C0-A3FA-6E1BD177068E}" dt="2025-05-17T15:26:45.636" v="186"/>
          <ac:spMkLst>
            <pc:docMk/>
            <pc:sldMk cId="292364014" sldId="265"/>
            <ac:spMk id="5" creationId="{697BA40D-B00F-95F8-DE69-7E352FB5841E}"/>
          </ac:spMkLst>
        </pc:spChg>
      </pc:sldChg>
      <pc:sldChg chg="add del">
        <pc:chgData name="Vu Quoc Dat 20204641" userId="S::dat.vq204641@sis.hust.edu.vn::be7d542f-65e2-4358-bd7a-8b856976a913" providerId="AD" clId="Web-{E8B5E216-9AF2-40C0-A3FA-6E1BD177068E}" dt="2025-05-17T15:27:30.153" v="207"/>
        <pc:sldMkLst>
          <pc:docMk/>
          <pc:sldMk cId="2751358436" sldId="266"/>
        </pc:sldMkLst>
      </pc:sldChg>
      <pc:sldChg chg="del">
        <pc:chgData name="Vu Quoc Dat 20204641" userId="S::dat.vq204641@sis.hust.edu.vn::be7d542f-65e2-4358-bd7a-8b856976a913" providerId="AD" clId="Web-{E8B5E216-9AF2-40C0-A3FA-6E1BD177068E}" dt="2025-05-17T15:27:22.449" v="201"/>
        <pc:sldMkLst>
          <pc:docMk/>
          <pc:sldMk cId="3194012731" sldId="267"/>
        </pc:sldMkLst>
      </pc:sldChg>
      <pc:sldChg chg="add del">
        <pc:chgData name="Vu Quoc Dat 20204641" userId="S::dat.vq204641@sis.hust.edu.vn::be7d542f-65e2-4358-bd7a-8b856976a913" providerId="AD" clId="Web-{E8B5E216-9AF2-40C0-A3FA-6E1BD177068E}" dt="2025-05-17T15:27:16.105" v="196"/>
        <pc:sldMkLst>
          <pc:docMk/>
          <pc:sldMk cId="2830535683" sldId="269"/>
        </pc:sldMkLst>
      </pc:sldChg>
      <pc:sldChg chg="del">
        <pc:chgData name="Vu Quoc Dat 20204641" userId="S::dat.vq204641@sis.hust.edu.vn::be7d542f-65e2-4358-bd7a-8b856976a913" providerId="AD" clId="Web-{E8B5E216-9AF2-40C0-A3FA-6E1BD177068E}" dt="2025-05-17T15:27:24.496" v="202"/>
        <pc:sldMkLst>
          <pc:docMk/>
          <pc:sldMk cId="1341840600" sldId="270"/>
        </pc:sldMkLst>
      </pc:sldChg>
      <pc:sldChg chg="del">
        <pc:chgData name="Vu Quoc Dat 20204641" userId="S::dat.vq204641@sis.hust.edu.vn::be7d542f-65e2-4358-bd7a-8b856976a913" providerId="AD" clId="Web-{E8B5E216-9AF2-40C0-A3FA-6E1BD177068E}" dt="2025-05-17T15:27:21.934" v="200"/>
        <pc:sldMkLst>
          <pc:docMk/>
          <pc:sldMk cId="3651498809" sldId="271"/>
        </pc:sldMkLst>
      </pc:sldChg>
      <pc:sldChg chg="del">
        <pc:chgData name="Vu Quoc Dat 20204641" userId="S::dat.vq204641@sis.hust.edu.vn::be7d542f-65e2-4358-bd7a-8b856976a913" providerId="AD" clId="Web-{E8B5E216-9AF2-40C0-A3FA-6E1BD177068E}" dt="2025-05-17T15:27:21.762" v="199"/>
        <pc:sldMkLst>
          <pc:docMk/>
          <pc:sldMk cId="644728685" sldId="272"/>
        </pc:sldMkLst>
      </pc:sldChg>
      <pc:sldChg chg="add del">
        <pc:chgData name="Vu Quoc Dat 20204641" userId="S::dat.vq204641@sis.hust.edu.vn::be7d542f-65e2-4358-bd7a-8b856976a913" providerId="AD" clId="Web-{E8B5E216-9AF2-40C0-A3FA-6E1BD177068E}" dt="2025-05-17T15:27:19.637" v="198"/>
        <pc:sldMkLst>
          <pc:docMk/>
          <pc:sldMk cId="2581069546" sldId="273"/>
        </pc:sldMkLst>
      </pc:sldChg>
      <pc:sldChg chg="del">
        <pc:chgData name="Vu Quoc Dat 20204641" userId="S::dat.vq204641@sis.hust.edu.vn::be7d542f-65e2-4358-bd7a-8b856976a913" providerId="AD" clId="Web-{E8B5E216-9AF2-40C0-A3FA-6E1BD177068E}" dt="2025-05-17T15:27:11.949" v="193"/>
        <pc:sldMkLst>
          <pc:docMk/>
          <pc:sldMk cId="1130957413" sldId="274"/>
        </pc:sldMkLst>
      </pc:sldChg>
      <pc:sldChg chg="modSp add replId">
        <pc:chgData name="Vu Quoc Dat 20204641" userId="S::dat.vq204641@sis.hust.edu.vn::be7d542f-65e2-4358-bd7a-8b856976a913" providerId="AD" clId="Web-{E8B5E216-9AF2-40C0-A3FA-6E1BD177068E}" dt="2025-05-17T15:26:59.824" v="189" actId="20577"/>
        <pc:sldMkLst>
          <pc:docMk/>
          <pc:sldMk cId="2065652975" sldId="277"/>
        </pc:sldMkLst>
        <pc:spChg chg="mod">
          <ac:chgData name="Vu Quoc Dat 20204641" userId="S::dat.vq204641@sis.hust.edu.vn::be7d542f-65e2-4358-bd7a-8b856976a913" providerId="AD" clId="Web-{E8B5E216-9AF2-40C0-A3FA-6E1BD177068E}" dt="2025-05-17T15:26:59.824" v="189" actId="20577"/>
          <ac:spMkLst>
            <pc:docMk/>
            <pc:sldMk cId="2065652975" sldId="277"/>
            <ac:spMk id="4" creationId="{12F78A6E-B5C7-CFE0-74A2-DC053ABD85C4}"/>
          </ac:spMkLst>
        </pc:spChg>
      </pc:sldChg>
      <pc:sldChg chg="addSp delSp modSp add del replId">
        <pc:chgData name="Vu Quoc Dat 20204641" userId="S::dat.vq204641@sis.hust.edu.vn::be7d542f-65e2-4358-bd7a-8b856976a913" providerId="AD" clId="Web-{E8B5E216-9AF2-40C0-A3FA-6E1BD177068E}" dt="2025-05-17T15:30:34.769" v="223"/>
        <pc:sldMkLst>
          <pc:docMk/>
          <pc:sldMk cId="740301471" sldId="278"/>
        </pc:sldMkLst>
        <pc:spChg chg="mod">
          <ac:chgData name="Vu Quoc Dat 20204641" userId="S::dat.vq204641@sis.hust.edu.vn::be7d542f-65e2-4358-bd7a-8b856976a913" providerId="AD" clId="Web-{E8B5E216-9AF2-40C0-A3FA-6E1BD177068E}" dt="2025-05-17T15:30:25.941" v="219" actId="20577"/>
          <ac:spMkLst>
            <pc:docMk/>
            <pc:sldMk cId="740301471" sldId="278"/>
            <ac:spMk id="4" creationId="{D1F0C451-0A8A-F1E8-3F7A-0CA8B0FDA4FF}"/>
          </ac:spMkLst>
        </pc:spChg>
        <pc:spChg chg="add del mod">
          <ac:chgData name="Vu Quoc Dat 20204641" userId="S::dat.vq204641@sis.hust.edu.vn::be7d542f-65e2-4358-bd7a-8b856976a913" providerId="AD" clId="Web-{E8B5E216-9AF2-40C0-A3FA-6E1BD177068E}" dt="2025-05-17T15:30:34.769" v="223"/>
          <ac:spMkLst>
            <pc:docMk/>
            <pc:sldMk cId="740301471" sldId="278"/>
            <ac:spMk id="5" creationId="{EB742C9A-9E2F-43E7-5998-EC91A8A82B53}"/>
          </ac:spMkLst>
        </pc:spChg>
      </pc:sldChg>
      <pc:sldChg chg="add del replId">
        <pc:chgData name="Vu Quoc Dat 20204641" userId="S::dat.vq204641@sis.hust.edu.vn::be7d542f-65e2-4358-bd7a-8b856976a913" providerId="AD" clId="Web-{E8B5E216-9AF2-40C0-A3FA-6E1BD177068E}" dt="2025-05-17T15:27:04.480" v="191"/>
        <pc:sldMkLst>
          <pc:docMk/>
          <pc:sldMk cId="3911506051" sldId="278"/>
        </pc:sldMkLst>
      </pc:sldChg>
      <pc:sldChg chg="modSp add replId">
        <pc:chgData name="Vu Quoc Dat 20204641" userId="S::dat.vq204641@sis.hust.edu.vn::be7d542f-65e2-4358-bd7a-8b856976a913" providerId="AD" clId="Web-{E8B5E216-9AF2-40C0-A3FA-6E1BD177068E}" dt="2025-05-17T15:30:56.958" v="228" actId="20577"/>
        <pc:sldMkLst>
          <pc:docMk/>
          <pc:sldMk cId="305045297" sldId="279"/>
        </pc:sldMkLst>
        <pc:spChg chg="mod">
          <ac:chgData name="Vu Quoc Dat 20204641" userId="S::dat.vq204641@sis.hust.edu.vn::be7d542f-65e2-4358-bd7a-8b856976a913" providerId="AD" clId="Web-{E8B5E216-9AF2-40C0-A3FA-6E1BD177068E}" dt="2025-05-17T15:30:56.958" v="228" actId="20577"/>
          <ac:spMkLst>
            <pc:docMk/>
            <pc:sldMk cId="305045297" sldId="279"/>
            <ac:spMk id="4" creationId="{6B3B1933-9814-78E6-4E18-C9CDED5B80E0}"/>
          </ac:spMkLst>
        </pc:spChg>
      </pc:sldChg>
      <pc:sldChg chg="addSp delSp modSp add ord replId">
        <pc:chgData name="Vu Quoc Dat 20204641" userId="S::dat.vq204641@sis.hust.edu.vn::be7d542f-65e2-4358-bd7a-8b856976a913" providerId="AD" clId="Web-{E8B5E216-9AF2-40C0-A3FA-6E1BD177068E}" dt="2025-05-17T15:35:20.156" v="246" actId="20577"/>
        <pc:sldMkLst>
          <pc:docMk/>
          <pc:sldMk cId="3347045084" sldId="280"/>
        </pc:sldMkLst>
        <pc:spChg chg="mod">
          <ac:chgData name="Vu Quoc Dat 20204641" userId="S::dat.vq204641@sis.hust.edu.vn::be7d542f-65e2-4358-bd7a-8b856976a913" providerId="AD" clId="Web-{E8B5E216-9AF2-40C0-A3FA-6E1BD177068E}" dt="2025-05-17T15:35:20.156" v="246" actId="20577"/>
          <ac:spMkLst>
            <pc:docMk/>
            <pc:sldMk cId="3347045084" sldId="280"/>
            <ac:spMk id="4" creationId="{A376D03B-FB16-CE70-EDA8-AE3CBD802148}"/>
          </ac:spMkLst>
        </pc:spChg>
        <pc:spChg chg="add del mod">
          <ac:chgData name="Vu Quoc Dat 20204641" userId="S::dat.vq204641@sis.hust.edu.vn::be7d542f-65e2-4358-bd7a-8b856976a913" providerId="AD" clId="Web-{E8B5E216-9AF2-40C0-A3FA-6E1BD177068E}" dt="2025-05-17T15:33:38.495" v="237"/>
          <ac:spMkLst>
            <pc:docMk/>
            <pc:sldMk cId="3347045084" sldId="280"/>
            <ac:spMk id="5" creationId="{E62D28C4-09D6-96EB-799D-DAC80EFE9B79}"/>
          </ac:spMkLst>
        </pc:spChg>
      </pc:sldChg>
      <pc:sldChg chg="modSp add ord replId">
        <pc:chgData name="Vu Quoc Dat 20204641" userId="S::dat.vq204641@sis.hust.edu.vn::be7d542f-65e2-4358-bd7a-8b856976a913" providerId="AD" clId="Web-{E8B5E216-9AF2-40C0-A3FA-6E1BD177068E}" dt="2025-05-17T15:34:49.858" v="241" actId="20577"/>
        <pc:sldMkLst>
          <pc:docMk/>
          <pc:sldMk cId="2906965726" sldId="281"/>
        </pc:sldMkLst>
        <pc:spChg chg="mod">
          <ac:chgData name="Vu Quoc Dat 20204641" userId="S::dat.vq204641@sis.hust.edu.vn::be7d542f-65e2-4358-bd7a-8b856976a913" providerId="AD" clId="Web-{E8B5E216-9AF2-40C0-A3FA-6E1BD177068E}" dt="2025-05-17T15:34:49.858" v="241" actId="20577"/>
          <ac:spMkLst>
            <pc:docMk/>
            <pc:sldMk cId="2906965726" sldId="281"/>
            <ac:spMk id="4" creationId="{A9BCD3EC-863F-87B5-CE57-895058FB0272}"/>
          </ac:spMkLst>
        </pc:spChg>
      </pc:sldChg>
    </pc:docChg>
  </pc:docChgLst>
  <pc:docChgLst>
    <pc:chgData name="Vu Quoc Dat 20204641" userId="S::dat.vq204641@sis.hust.edu.vn::be7d542f-65e2-4358-bd7a-8b856976a913" providerId="AD" clId="Web-{14CC0993-2A07-46FF-9366-18BE5C7B7F97}"/>
    <pc:docChg chg="modSld">
      <pc:chgData name="Vu Quoc Dat 20204641" userId="S::dat.vq204641@sis.hust.edu.vn::be7d542f-65e2-4358-bd7a-8b856976a913" providerId="AD" clId="Web-{14CC0993-2A07-46FF-9366-18BE5C7B7F97}" dt="2025-05-31T04:03:09.940" v="2" actId="1076"/>
      <pc:docMkLst>
        <pc:docMk/>
      </pc:docMkLst>
      <pc:sldChg chg="modSp">
        <pc:chgData name="Vu Quoc Dat 20204641" userId="S::dat.vq204641@sis.hust.edu.vn::be7d542f-65e2-4358-bd7a-8b856976a913" providerId="AD" clId="Web-{14CC0993-2A07-46FF-9366-18BE5C7B7F97}" dt="2025-05-31T03:52:20.507" v="0" actId="1076"/>
        <pc:sldMkLst>
          <pc:docMk/>
          <pc:sldMk cId="1824197453" sldId="283"/>
        </pc:sldMkLst>
        <pc:spChg chg="mod">
          <ac:chgData name="Vu Quoc Dat 20204641" userId="S::dat.vq204641@sis.hust.edu.vn::be7d542f-65e2-4358-bd7a-8b856976a913" providerId="AD" clId="Web-{14CC0993-2A07-46FF-9366-18BE5C7B7F97}" dt="2025-05-31T03:52:20.507" v="0" actId="1076"/>
          <ac:spMkLst>
            <pc:docMk/>
            <pc:sldMk cId="1824197453" sldId="283"/>
            <ac:spMk id="13" creationId="{84ABBACC-CC77-46D5-912B-DFE03BEDD811}"/>
          </ac:spMkLst>
        </pc:spChg>
        <pc:cxnChg chg="mod">
          <ac:chgData name="Vu Quoc Dat 20204641" userId="S::dat.vq204641@sis.hust.edu.vn::be7d542f-65e2-4358-bd7a-8b856976a913" providerId="AD" clId="Web-{14CC0993-2A07-46FF-9366-18BE5C7B7F97}" dt="2025-05-31T03:52:20.507" v="0" actId="1076"/>
          <ac:cxnSpMkLst>
            <pc:docMk/>
            <pc:sldMk cId="1824197453" sldId="283"/>
            <ac:cxnSpMk id="45" creationId="{42180C5C-9231-4C49-B7F3-44D80910C2FF}"/>
          </ac:cxnSpMkLst>
        </pc:cxnChg>
        <pc:cxnChg chg="mod">
          <ac:chgData name="Vu Quoc Dat 20204641" userId="S::dat.vq204641@sis.hust.edu.vn::be7d542f-65e2-4358-bd7a-8b856976a913" providerId="AD" clId="Web-{14CC0993-2A07-46FF-9366-18BE5C7B7F97}" dt="2025-05-31T03:52:20.507" v="0" actId="1076"/>
          <ac:cxnSpMkLst>
            <pc:docMk/>
            <pc:sldMk cId="1824197453" sldId="283"/>
            <ac:cxnSpMk id="48" creationId="{B7F41492-3E2D-47DD-A71B-C5C98F5C848A}"/>
          </ac:cxnSpMkLst>
        </pc:cxnChg>
      </pc:sldChg>
      <pc:sldChg chg="modSp">
        <pc:chgData name="Vu Quoc Dat 20204641" userId="S::dat.vq204641@sis.hust.edu.vn::be7d542f-65e2-4358-bd7a-8b856976a913" providerId="AD" clId="Web-{14CC0993-2A07-46FF-9366-18BE5C7B7F97}" dt="2025-05-31T04:03:09.940" v="2" actId="1076"/>
        <pc:sldMkLst>
          <pc:docMk/>
          <pc:sldMk cId="4254612636" sldId="301"/>
        </pc:sldMkLst>
        <pc:graphicFrameChg chg="mod">
          <ac:chgData name="Vu Quoc Dat 20204641" userId="S::dat.vq204641@sis.hust.edu.vn::be7d542f-65e2-4358-bd7a-8b856976a913" providerId="AD" clId="Web-{14CC0993-2A07-46FF-9366-18BE5C7B7F97}" dt="2025-05-31T04:03:09.940" v="2" actId="1076"/>
          <ac:graphicFrameMkLst>
            <pc:docMk/>
            <pc:sldMk cId="4254612636" sldId="301"/>
            <ac:graphicFrameMk id="6" creationId="{0E7D9DB8-B207-2BA3-E591-DFB0E481DD1C}"/>
          </ac:graphicFrameMkLst>
        </pc:graphicFrameChg>
      </pc:sldChg>
    </pc:docChg>
  </pc:docChgLst>
  <pc:docChgLst>
    <pc:chgData name="Le Ngoc Van 20200658" userId="S::van.ln240823e@sis.hust.edu.vn::54a3a136-cf19-48b8-ba0d-3351544afde3" providerId="AD" clId="Web-{7957ED0E-1445-4700-A11A-0BA074347457}"/>
    <pc:docChg chg="addSld modSld sldOrd">
      <pc:chgData name="Le Ngoc Van 20200658" userId="S::van.ln240823e@sis.hust.edu.vn::54a3a136-cf19-48b8-ba0d-3351544afde3" providerId="AD" clId="Web-{7957ED0E-1445-4700-A11A-0BA074347457}" dt="2025-05-23T12:53:19.332" v="442" actId="1076"/>
      <pc:docMkLst>
        <pc:docMk/>
      </pc:docMkLst>
      <pc:sldChg chg="addSp modSp">
        <pc:chgData name="Le Ngoc Van 20200658" userId="S::van.ln240823e@sis.hust.edu.vn::54a3a136-cf19-48b8-ba0d-3351544afde3" providerId="AD" clId="Web-{7957ED0E-1445-4700-A11A-0BA074347457}" dt="2025-05-23T12:53:06.175" v="441" actId="20577"/>
        <pc:sldMkLst>
          <pc:docMk/>
          <pc:sldMk cId="28685101" sldId="284"/>
        </pc:sldMkLst>
        <pc:spChg chg="mod">
          <ac:chgData name="Le Ngoc Van 20200658" userId="S::van.ln240823e@sis.hust.edu.vn::54a3a136-cf19-48b8-ba0d-3351544afde3" providerId="AD" clId="Web-{7957ED0E-1445-4700-A11A-0BA074347457}" dt="2025-05-23T12:45:09.020" v="176" actId="20577"/>
          <ac:spMkLst>
            <pc:docMk/>
            <pc:sldMk cId="28685101" sldId="284"/>
            <ac:spMk id="4" creationId="{8F74F69E-9164-B732-599A-40592C1241EF}"/>
          </ac:spMkLst>
        </pc:spChg>
        <pc:spChg chg="add mod">
          <ac:chgData name="Le Ngoc Van 20200658" userId="S::van.ln240823e@sis.hust.edu.vn::54a3a136-cf19-48b8-ba0d-3351544afde3" providerId="AD" clId="Web-{7957ED0E-1445-4700-A11A-0BA074347457}" dt="2025-05-23T12:53:06.175" v="441" actId="20577"/>
          <ac:spMkLst>
            <pc:docMk/>
            <pc:sldMk cId="28685101" sldId="284"/>
            <ac:spMk id="5" creationId="{5B27E68D-D5D7-25BC-A7BC-9FCF60571F31}"/>
          </ac:spMkLst>
        </pc:spChg>
        <pc:spChg chg="mod">
          <ac:chgData name="Le Ngoc Van 20200658" userId="S::van.ln240823e@sis.hust.edu.vn::54a3a136-cf19-48b8-ba0d-3351544afde3" providerId="AD" clId="Web-{7957ED0E-1445-4700-A11A-0BA074347457}" dt="2025-05-23T12:45:11.988" v="177" actId="1076"/>
          <ac:spMkLst>
            <pc:docMk/>
            <pc:sldMk cId="28685101" sldId="284"/>
            <ac:spMk id="17" creationId="{D2B2CD82-2603-4D4C-9FFA-D7421738DB6D}"/>
          </ac:spMkLst>
        </pc:spChg>
        <pc:picChg chg="mod">
          <ac:chgData name="Le Ngoc Van 20200658" userId="S::van.ln240823e@sis.hust.edu.vn::54a3a136-cf19-48b8-ba0d-3351544afde3" providerId="AD" clId="Web-{7957ED0E-1445-4700-A11A-0BA074347457}" dt="2025-05-23T12:45:14.520" v="178" actId="1076"/>
          <ac:picMkLst>
            <pc:docMk/>
            <pc:sldMk cId="28685101" sldId="284"/>
            <ac:picMk id="15" creationId="{86D0C21A-D990-495F-B5D4-A441061A4592}"/>
          </ac:picMkLst>
        </pc:picChg>
      </pc:sldChg>
      <pc:sldChg chg="delSp modSp">
        <pc:chgData name="Le Ngoc Van 20200658" userId="S::van.ln240823e@sis.hust.edu.vn::54a3a136-cf19-48b8-ba0d-3351544afde3" providerId="AD" clId="Web-{7957ED0E-1445-4700-A11A-0BA074347457}" dt="2025-05-23T12:53:19.332" v="442" actId="1076"/>
        <pc:sldMkLst>
          <pc:docMk/>
          <pc:sldMk cId="1783267455" sldId="290"/>
        </pc:sldMkLst>
        <pc:spChg chg="mod">
          <ac:chgData name="Le Ngoc Van 20200658" userId="S::van.ln240823e@sis.hust.edu.vn::54a3a136-cf19-48b8-ba0d-3351544afde3" providerId="AD" clId="Web-{7957ED0E-1445-4700-A11A-0BA074347457}" dt="2025-05-23T12:49:02.386" v="319" actId="20577"/>
          <ac:spMkLst>
            <pc:docMk/>
            <pc:sldMk cId="1783267455" sldId="290"/>
            <ac:spMk id="5" creationId="{D169A513-F342-AB6F-F129-C39EAB2AAC6D}"/>
          </ac:spMkLst>
        </pc:spChg>
        <pc:spChg chg="mod">
          <ac:chgData name="Le Ngoc Van 20200658" userId="S::van.ln240823e@sis.hust.edu.vn::54a3a136-cf19-48b8-ba0d-3351544afde3" providerId="AD" clId="Web-{7957ED0E-1445-4700-A11A-0BA074347457}" dt="2025-05-23T12:48:55.027" v="314" actId="1076"/>
          <ac:spMkLst>
            <pc:docMk/>
            <pc:sldMk cId="1783267455" sldId="290"/>
            <ac:spMk id="8" creationId="{27A5BACB-063A-B99C-A614-9DC3BA237559}"/>
          </ac:spMkLst>
        </pc:spChg>
        <pc:graphicFrameChg chg="mod modGraphic">
          <ac:chgData name="Le Ngoc Van 20200658" userId="S::van.ln240823e@sis.hust.edu.vn::54a3a136-cf19-48b8-ba0d-3351544afde3" providerId="AD" clId="Web-{7957ED0E-1445-4700-A11A-0BA074347457}" dt="2025-05-23T12:53:19.332" v="442" actId="1076"/>
          <ac:graphicFrameMkLst>
            <pc:docMk/>
            <pc:sldMk cId="1783267455" sldId="290"/>
            <ac:graphicFrameMk id="7" creationId="{F7F41C98-7F88-7BAD-615E-624437B60505}"/>
          </ac:graphicFrameMkLst>
        </pc:graphicFrameChg>
        <pc:picChg chg="del">
          <ac:chgData name="Le Ngoc Van 20200658" userId="S::van.ln240823e@sis.hust.edu.vn::54a3a136-cf19-48b8-ba0d-3351544afde3" providerId="AD" clId="Web-{7957ED0E-1445-4700-A11A-0BA074347457}" dt="2025-05-23T12:40:26.120" v="9"/>
          <ac:picMkLst>
            <pc:docMk/>
            <pc:sldMk cId="1783267455" sldId="290"/>
            <ac:picMk id="6" creationId="{C0A008F3-FAD9-366F-13AC-742881CD1CDD}"/>
          </ac:picMkLst>
        </pc:picChg>
      </pc:sldChg>
      <pc:sldChg chg="modSp new ord">
        <pc:chgData name="Le Ngoc Van 20200658" userId="S::van.ln240823e@sis.hust.edu.vn::54a3a136-cf19-48b8-ba0d-3351544afde3" providerId="AD" clId="Web-{7957ED0E-1445-4700-A11A-0BA074347457}" dt="2025-05-23T12:49:23.527" v="320"/>
        <pc:sldMkLst>
          <pc:docMk/>
          <pc:sldMk cId="1034601513" sldId="299"/>
        </pc:sldMkLst>
        <pc:spChg chg="mod">
          <ac:chgData name="Le Ngoc Van 20200658" userId="S::van.ln240823e@sis.hust.edu.vn::54a3a136-cf19-48b8-ba0d-3351544afde3" providerId="AD" clId="Web-{7957ED0E-1445-4700-A11A-0BA074347457}" dt="2025-05-23T12:39:44.244" v="2" actId="20577"/>
          <ac:spMkLst>
            <pc:docMk/>
            <pc:sldMk cId="1034601513" sldId="299"/>
            <ac:spMk id="3" creationId="{BA420277-898A-6513-1980-74CD8C9090C5}"/>
          </ac:spMkLst>
        </pc:spChg>
      </pc:sldChg>
    </pc:docChg>
  </pc:docChgLst>
  <pc:docChgLst>
    <pc:chgData name="Tran Nhat Hoang 20204559" userId="S::hoang.tn204559@sis.hust.edu.vn::035452fa-60a2-4268-abcc-7f6947ae907a" providerId="AD" clId="Web-{CD2E6CB2-1507-F97F-CC17-8DFE7BB484FB}"/>
    <pc:docChg chg="addSld modSld">
      <pc:chgData name="Tran Nhat Hoang 20204559" userId="S::hoang.tn204559@sis.hust.edu.vn::035452fa-60a2-4268-abcc-7f6947ae907a" providerId="AD" clId="Web-{CD2E6CB2-1507-F97F-CC17-8DFE7BB484FB}" dt="2025-05-18T11:57:58.035" v="267" actId="20577"/>
      <pc:docMkLst>
        <pc:docMk/>
      </pc:docMkLst>
      <pc:sldChg chg="addSp delSp modSp new">
        <pc:chgData name="Tran Nhat Hoang 20204559" userId="S::hoang.tn204559@sis.hust.edu.vn::035452fa-60a2-4268-abcc-7f6947ae907a" providerId="AD" clId="Web-{CD2E6CB2-1507-F97F-CC17-8DFE7BB484FB}" dt="2025-05-18T09:42:54.314" v="45" actId="1076"/>
        <pc:sldMkLst>
          <pc:docMk/>
          <pc:sldMk cId="1262904753" sldId="285"/>
        </pc:sldMkLst>
        <pc:spChg chg="mod">
          <ac:chgData name="Tran Nhat Hoang 20204559" userId="S::hoang.tn204559@sis.hust.edu.vn::035452fa-60a2-4268-abcc-7f6947ae907a" providerId="AD" clId="Web-{CD2E6CB2-1507-F97F-CC17-8DFE7BB484FB}" dt="2025-05-18T09:35:40.408" v="3" actId="20577"/>
          <ac:spMkLst>
            <pc:docMk/>
            <pc:sldMk cId="1262904753" sldId="285"/>
            <ac:spMk id="3" creationId="{0CAA4753-1456-3B39-E114-3E879A43C2B0}"/>
          </ac:spMkLst>
        </pc:spChg>
        <pc:spChg chg="del">
          <ac:chgData name="Tran Nhat Hoang 20204559" userId="S::hoang.tn204559@sis.hust.edu.vn::035452fa-60a2-4268-abcc-7f6947ae907a" providerId="AD" clId="Web-{CD2E6CB2-1507-F97F-CC17-8DFE7BB484FB}" dt="2025-05-18T09:38:49.712" v="4"/>
          <ac:spMkLst>
            <pc:docMk/>
            <pc:sldMk cId="1262904753" sldId="285"/>
            <ac:spMk id="4" creationId="{92ADC75D-07FE-8798-BFA2-C1EDABE8C096}"/>
          </ac:spMkLst>
        </pc:spChg>
        <pc:spChg chg="add mod">
          <ac:chgData name="Tran Nhat Hoang 20204559" userId="S::hoang.tn204559@sis.hust.edu.vn::035452fa-60a2-4268-abcc-7f6947ae907a" providerId="AD" clId="Web-{CD2E6CB2-1507-F97F-CC17-8DFE7BB484FB}" dt="2025-05-18T09:42:37.595" v="43" actId="1076"/>
          <ac:spMkLst>
            <pc:docMk/>
            <pc:sldMk cId="1262904753" sldId="285"/>
            <ac:spMk id="6" creationId="{8CC1CD9E-2C20-0E66-5F0B-F06B5F8114D7}"/>
          </ac:spMkLst>
        </pc:spChg>
        <pc:spChg chg="add mod">
          <ac:chgData name="Tran Nhat Hoang 20204559" userId="S::hoang.tn204559@sis.hust.edu.vn::035452fa-60a2-4268-abcc-7f6947ae907a" providerId="AD" clId="Web-{CD2E6CB2-1507-F97F-CC17-8DFE7BB484FB}" dt="2025-05-18T09:42:54.314" v="45" actId="1076"/>
          <ac:spMkLst>
            <pc:docMk/>
            <pc:sldMk cId="1262904753" sldId="285"/>
            <ac:spMk id="7" creationId="{FD872585-5732-5D61-205B-26FE299B4A68}"/>
          </ac:spMkLst>
        </pc:spChg>
        <pc:picChg chg="add mod ord">
          <ac:chgData name="Tran Nhat Hoang 20204559" userId="S::hoang.tn204559@sis.hust.edu.vn::035452fa-60a2-4268-abcc-7f6947ae907a" providerId="AD" clId="Web-{CD2E6CB2-1507-F97F-CC17-8DFE7BB484FB}" dt="2025-05-18T09:42:41.267" v="44" actId="1076"/>
          <ac:picMkLst>
            <pc:docMk/>
            <pc:sldMk cId="1262904753" sldId="285"/>
            <ac:picMk id="5" creationId="{A5AA7EC1-6594-3A09-1DA7-54FC3B584AF5}"/>
          </ac:picMkLst>
        </pc:picChg>
      </pc:sldChg>
      <pc:sldChg chg="addSp delSp modSp add replId">
        <pc:chgData name="Tran Nhat Hoang 20204559" userId="S::hoang.tn204559@sis.hust.edu.vn::035452fa-60a2-4268-abcc-7f6947ae907a" providerId="AD" clId="Web-{CD2E6CB2-1507-F97F-CC17-8DFE7BB484FB}" dt="2025-05-18T11:57:58.035" v="267" actId="20577"/>
        <pc:sldMkLst>
          <pc:docMk/>
          <pc:sldMk cId="56619578" sldId="286"/>
        </pc:sldMkLst>
        <pc:spChg chg="mod">
          <ac:chgData name="Tran Nhat Hoang 20204559" userId="S::hoang.tn204559@sis.hust.edu.vn::035452fa-60a2-4268-abcc-7f6947ae907a" providerId="AD" clId="Web-{CD2E6CB2-1507-F97F-CC17-8DFE7BB484FB}" dt="2025-05-18T11:57:46.910" v="262" actId="20577"/>
          <ac:spMkLst>
            <pc:docMk/>
            <pc:sldMk cId="56619578" sldId="286"/>
            <ac:spMk id="6" creationId="{42DE2207-F31B-873C-D258-A29D999A5AD0}"/>
          </ac:spMkLst>
        </pc:spChg>
        <pc:spChg chg="mod">
          <ac:chgData name="Tran Nhat Hoang 20204559" userId="S::hoang.tn204559@sis.hust.edu.vn::035452fa-60a2-4268-abcc-7f6947ae907a" providerId="AD" clId="Web-{CD2E6CB2-1507-F97F-CC17-8DFE7BB484FB}" dt="2025-05-18T11:54:22.088" v="154" actId="1076"/>
          <ac:spMkLst>
            <pc:docMk/>
            <pc:sldMk cId="56619578" sldId="286"/>
            <ac:spMk id="7" creationId="{A363881C-0462-F271-C37A-C9E2C9E2D343}"/>
          </ac:spMkLst>
        </pc:spChg>
        <pc:spChg chg="add del mod">
          <ac:chgData name="Tran Nhat Hoang 20204559" userId="S::hoang.tn204559@sis.hust.edu.vn::035452fa-60a2-4268-abcc-7f6947ae907a" providerId="AD" clId="Web-{CD2E6CB2-1507-F97F-CC17-8DFE7BB484FB}" dt="2025-05-18T11:50:50.875" v="76"/>
          <ac:spMkLst>
            <pc:docMk/>
            <pc:sldMk cId="56619578" sldId="286"/>
            <ac:spMk id="8" creationId="{CDAC2EBA-D4D6-D035-F30F-5B9265254434}"/>
          </ac:spMkLst>
        </pc:spChg>
        <pc:spChg chg="add mod">
          <ac:chgData name="Tran Nhat Hoang 20204559" userId="S::hoang.tn204559@sis.hust.edu.vn::035452fa-60a2-4268-abcc-7f6947ae907a" providerId="AD" clId="Web-{CD2E6CB2-1507-F97F-CC17-8DFE7BB484FB}" dt="2025-05-18T11:57:58.035" v="267" actId="20577"/>
          <ac:spMkLst>
            <pc:docMk/>
            <pc:sldMk cId="56619578" sldId="286"/>
            <ac:spMk id="11" creationId="{72C56196-75D1-D3C2-9063-532064A69ABA}"/>
          </ac:spMkLst>
        </pc:spChg>
        <pc:picChg chg="del">
          <ac:chgData name="Tran Nhat Hoang 20204559" userId="S::hoang.tn204559@sis.hust.edu.vn::035452fa-60a2-4268-abcc-7f6947ae907a" providerId="AD" clId="Web-{CD2E6CB2-1507-F97F-CC17-8DFE7BB484FB}" dt="2025-05-18T11:50:45.765" v="75"/>
          <ac:picMkLst>
            <pc:docMk/>
            <pc:sldMk cId="56619578" sldId="286"/>
            <ac:picMk id="5" creationId="{F6922E41-6707-740A-4D1C-9816196D8D86}"/>
          </ac:picMkLst>
        </pc:picChg>
        <pc:picChg chg="add mod modCrop">
          <ac:chgData name="Tran Nhat Hoang 20204559" userId="S::hoang.tn204559@sis.hust.edu.vn::035452fa-60a2-4268-abcc-7f6947ae907a" providerId="AD" clId="Web-{CD2E6CB2-1507-F97F-CC17-8DFE7BB484FB}" dt="2025-05-18T11:55:14.840" v="168" actId="1076"/>
          <ac:picMkLst>
            <pc:docMk/>
            <pc:sldMk cId="56619578" sldId="286"/>
            <ac:picMk id="9" creationId="{224F898C-821A-B419-8F57-E32B4FF7A26E}"/>
          </ac:picMkLst>
        </pc:picChg>
        <pc:picChg chg="add del mod">
          <ac:chgData name="Tran Nhat Hoang 20204559" userId="S::hoang.tn204559@sis.hust.edu.vn::035452fa-60a2-4268-abcc-7f6947ae907a" providerId="AD" clId="Web-{CD2E6CB2-1507-F97F-CC17-8DFE7BB484FB}" dt="2025-05-18T11:55:26.856" v="171"/>
          <ac:picMkLst>
            <pc:docMk/>
            <pc:sldMk cId="56619578" sldId="286"/>
            <ac:picMk id="10" creationId="{D914CEE1-07E3-F65E-D3CE-09E750008EDF}"/>
          </ac:picMkLst>
        </pc:picChg>
      </pc:sldChg>
    </pc:docChg>
  </pc:docChgLst>
  <pc:docChgLst>
    <pc:chgData name="Vu Quoc Dat 20204641" userId="S::dat.vq204641@sis.hust.edu.vn::be7d542f-65e2-4358-bd7a-8b856976a913" providerId="AD" clId="Web-{C84FEC53-3783-45B8-8BE4-A22438989465}"/>
    <pc:docChg chg="modSld">
      <pc:chgData name="Vu Quoc Dat 20204641" userId="S::dat.vq204641@sis.hust.edu.vn::be7d542f-65e2-4358-bd7a-8b856976a913" providerId="AD" clId="Web-{C84FEC53-3783-45B8-8BE4-A22438989465}" dt="2025-05-23T13:23:19.254" v="1" actId="14100"/>
      <pc:docMkLst>
        <pc:docMk/>
      </pc:docMkLst>
      <pc:sldChg chg="modSp">
        <pc:chgData name="Vu Quoc Dat 20204641" userId="S::dat.vq204641@sis.hust.edu.vn::be7d542f-65e2-4358-bd7a-8b856976a913" providerId="AD" clId="Web-{C84FEC53-3783-45B8-8BE4-A22438989465}" dt="2025-05-23T13:23:19.254" v="1" actId="14100"/>
        <pc:sldMkLst>
          <pc:docMk/>
          <pc:sldMk cId="1962771464" sldId="300"/>
        </pc:sldMkLst>
        <pc:spChg chg="mod">
          <ac:chgData name="Vu Quoc Dat 20204641" userId="S::dat.vq204641@sis.hust.edu.vn::be7d542f-65e2-4358-bd7a-8b856976a913" providerId="AD" clId="Web-{C84FEC53-3783-45B8-8BE4-A22438989465}" dt="2025-05-23T13:23:19.254" v="1" actId="14100"/>
          <ac:spMkLst>
            <pc:docMk/>
            <pc:sldMk cId="1962771464" sldId="300"/>
            <ac:spMk id="24" creationId="{C13FF4F6-409C-4A15-B5E2-720410D80AAB}"/>
          </ac:spMkLst>
        </pc:spChg>
      </pc:sldChg>
    </pc:docChg>
  </pc:docChgLst>
  <pc:docChgLst>
    <pc:chgData name="Le Ngoc Van 20200658" userId="54a3a136-cf19-48b8-ba0d-3351544afde3" providerId="ADAL" clId="{E6220CEE-545B-42E3-A840-D313AD53D75D}"/>
    <pc:docChg chg="undo custSel addSld modSld sldOrd">
      <pc:chgData name="Le Ngoc Van 20200658" userId="54a3a136-cf19-48b8-ba0d-3351544afde3" providerId="ADAL" clId="{E6220CEE-545B-42E3-A840-D313AD53D75D}" dt="2025-05-18T12:53:47.836" v="478" actId="20577"/>
      <pc:docMkLst>
        <pc:docMk/>
      </pc:docMkLst>
      <pc:sldChg chg="addSp delSp modSp mod">
        <pc:chgData name="Le Ngoc Van 20200658" userId="54a3a136-cf19-48b8-ba0d-3351544afde3" providerId="ADAL" clId="{E6220CEE-545B-42E3-A840-D313AD53D75D}" dt="2025-05-18T07:17:26.182" v="189" actId="20577"/>
        <pc:sldMkLst>
          <pc:docMk/>
          <pc:sldMk cId="2751358436" sldId="266"/>
        </pc:sldMkLst>
        <pc:spChg chg="mod">
          <ac:chgData name="Le Ngoc Van 20200658" userId="54a3a136-cf19-48b8-ba0d-3351544afde3" providerId="ADAL" clId="{E6220CEE-545B-42E3-A840-D313AD53D75D}" dt="2025-05-18T07:00:29.999" v="39" actId="20577"/>
          <ac:spMkLst>
            <pc:docMk/>
            <pc:sldMk cId="2751358436" sldId="266"/>
            <ac:spMk id="3" creationId="{F39C6F49-1887-4BE4-A583-FB79B8A22935}"/>
          </ac:spMkLst>
        </pc:spChg>
        <pc:spChg chg="mod">
          <ac:chgData name="Le Ngoc Van 20200658" userId="54a3a136-cf19-48b8-ba0d-3351544afde3" providerId="ADAL" clId="{E6220CEE-545B-42E3-A840-D313AD53D75D}" dt="2025-05-18T07:04:39.015" v="58" actId="20577"/>
          <ac:spMkLst>
            <pc:docMk/>
            <pc:sldMk cId="2751358436" sldId="266"/>
            <ac:spMk id="4" creationId="{BC311219-8684-45FC-A126-E067924AC7F7}"/>
          </ac:spMkLst>
        </pc:spChg>
        <pc:spChg chg="add del">
          <ac:chgData name="Le Ngoc Van 20200658" userId="54a3a136-cf19-48b8-ba0d-3351544afde3" providerId="ADAL" clId="{E6220CEE-545B-42E3-A840-D313AD53D75D}" dt="2025-05-18T07:06:57.216" v="61" actId="478"/>
          <ac:spMkLst>
            <pc:docMk/>
            <pc:sldMk cId="2751358436" sldId="266"/>
            <ac:spMk id="5" creationId="{A4A40584-C5E4-97E6-AE0E-E574538F28B2}"/>
          </ac:spMkLst>
        </pc:spChg>
        <pc:spChg chg="add mod">
          <ac:chgData name="Le Ngoc Van 20200658" userId="54a3a136-cf19-48b8-ba0d-3351544afde3" providerId="ADAL" clId="{E6220CEE-545B-42E3-A840-D313AD53D75D}" dt="2025-05-18T07:17:26.182" v="189" actId="20577"/>
          <ac:spMkLst>
            <pc:docMk/>
            <pc:sldMk cId="2751358436" sldId="266"/>
            <ac:spMk id="7" creationId="{A51CE37A-03AF-1BFD-7181-77EDEBA54843}"/>
          </ac:spMkLst>
        </pc:spChg>
        <pc:picChg chg="add mod">
          <ac:chgData name="Le Ngoc Van 20200658" userId="54a3a136-cf19-48b8-ba0d-3351544afde3" providerId="ADAL" clId="{E6220CEE-545B-42E3-A840-D313AD53D75D}" dt="2025-05-18T07:15:24.988" v="66" actId="14100"/>
          <ac:picMkLst>
            <pc:docMk/>
            <pc:sldMk cId="2751358436" sldId="266"/>
            <ac:picMk id="6" creationId="{92C6917E-FC59-E0AE-8866-2E2BDE6568D4}"/>
          </ac:picMkLst>
        </pc:picChg>
      </pc:sldChg>
      <pc:sldChg chg="modSp mod">
        <pc:chgData name="Le Ngoc Van 20200658" userId="54a3a136-cf19-48b8-ba0d-3351544afde3" providerId="ADAL" clId="{E6220CEE-545B-42E3-A840-D313AD53D75D}" dt="2025-05-18T07:04:45.175" v="59" actId="20577"/>
        <pc:sldMkLst>
          <pc:docMk/>
          <pc:sldMk cId="305045297" sldId="279"/>
        </pc:sldMkLst>
        <pc:spChg chg="mod">
          <ac:chgData name="Le Ngoc Van 20200658" userId="54a3a136-cf19-48b8-ba0d-3351544afde3" providerId="ADAL" clId="{E6220CEE-545B-42E3-A840-D313AD53D75D}" dt="2025-05-18T07:04:45.175" v="59" actId="20577"/>
          <ac:spMkLst>
            <pc:docMk/>
            <pc:sldMk cId="305045297" sldId="279"/>
            <ac:spMk id="4" creationId="{6B3B1933-9814-78E6-4E18-C9CDED5B80E0}"/>
          </ac:spMkLst>
        </pc:spChg>
      </pc:sldChg>
      <pc:sldChg chg="addSp modSp mod ord">
        <pc:chgData name="Le Ngoc Van 20200658" userId="54a3a136-cf19-48b8-ba0d-3351544afde3" providerId="ADAL" clId="{E6220CEE-545B-42E3-A840-D313AD53D75D}" dt="2025-05-18T12:08:32.775" v="242" actId="20577"/>
        <pc:sldMkLst>
          <pc:docMk/>
          <pc:sldMk cId="28685101" sldId="284"/>
        </pc:sldMkLst>
        <pc:spChg chg="mod">
          <ac:chgData name="Le Ngoc Van 20200658" userId="54a3a136-cf19-48b8-ba0d-3351544afde3" providerId="ADAL" clId="{E6220CEE-545B-42E3-A840-D313AD53D75D}" dt="2025-05-18T11:33:07.400" v="216" actId="20577"/>
          <ac:spMkLst>
            <pc:docMk/>
            <pc:sldMk cId="28685101" sldId="284"/>
            <ac:spMk id="3" creationId="{F39C6F49-1887-4BE4-A583-FB79B8A22935}"/>
          </ac:spMkLst>
        </pc:spChg>
        <pc:spChg chg="add mod">
          <ac:chgData name="Le Ngoc Van 20200658" userId="54a3a136-cf19-48b8-ba0d-3351544afde3" providerId="ADAL" clId="{E6220CEE-545B-42E3-A840-D313AD53D75D}" dt="2025-05-18T12:08:32.775" v="242" actId="20577"/>
          <ac:spMkLst>
            <pc:docMk/>
            <pc:sldMk cId="28685101" sldId="284"/>
            <ac:spMk id="4" creationId="{8F74F69E-9164-B732-599A-40592C1241EF}"/>
          </ac:spMkLst>
        </pc:spChg>
        <pc:spChg chg="mod">
          <ac:chgData name="Le Ngoc Van 20200658" userId="54a3a136-cf19-48b8-ba0d-3351544afde3" providerId="ADAL" clId="{E6220CEE-545B-42E3-A840-D313AD53D75D}" dt="2025-05-18T12:07:21.149" v="229" actId="14100"/>
          <ac:spMkLst>
            <pc:docMk/>
            <pc:sldMk cId="28685101" sldId="284"/>
            <ac:spMk id="17" creationId="{D2B2CD82-2603-4D4C-9FFA-D7421738DB6D}"/>
          </ac:spMkLst>
        </pc:spChg>
        <pc:picChg chg="mod">
          <ac:chgData name="Le Ngoc Van 20200658" userId="54a3a136-cf19-48b8-ba0d-3351544afde3" providerId="ADAL" clId="{E6220CEE-545B-42E3-A840-D313AD53D75D}" dt="2025-05-18T12:06:11.074" v="223" actId="1076"/>
          <ac:picMkLst>
            <pc:docMk/>
            <pc:sldMk cId="28685101" sldId="284"/>
            <ac:picMk id="15" creationId="{86D0C21A-D990-495F-B5D4-A441061A4592}"/>
          </ac:picMkLst>
        </pc:picChg>
      </pc:sldChg>
      <pc:sldChg chg="addSp delSp modSp add mod">
        <pc:chgData name="Le Ngoc Van 20200658" userId="54a3a136-cf19-48b8-ba0d-3351544afde3" providerId="ADAL" clId="{E6220CEE-545B-42E3-A840-D313AD53D75D}" dt="2025-05-18T12:53:47.836" v="478" actId="20577"/>
        <pc:sldMkLst>
          <pc:docMk/>
          <pc:sldMk cId="1783267455" sldId="290"/>
        </pc:sldMkLst>
        <pc:spChg chg="mod">
          <ac:chgData name="Le Ngoc Van 20200658" userId="54a3a136-cf19-48b8-ba0d-3351544afde3" providerId="ADAL" clId="{E6220CEE-545B-42E3-A840-D313AD53D75D}" dt="2025-05-18T12:08:03.148" v="237"/>
          <ac:spMkLst>
            <pc:docMk/>
            <pc:sldMk cId="1783267455" sldId="290"/>
            <ac:spMk id="3" creationId="{7C306F6B-5D66-CC1F-B875-6CE4B9036AD2}"/>
          </ac:spMkLst>
        </pc:spChg>
        <pc:spChg chg="del">
          <ac:chgData name="Le Ngoc Van 20200658" userId="54a3a136-cf19-48b8-ba0d-3351544afde3" providerId="ADAL" clId="{E6220CEE-545B-42E3-A840-D313AD53D75D}" dt="2025-05-18T12:08:07.185" v="238" actId="478"/>
          <ac:spMkLst>
            <pc:docMk/>
            <pc:sldMk cId="1783267455" sldId="290"/>
            <ac:spMk id="4" creationId="{926D93D2-72E6-15AD-D1F0-3CF5481CF29D}"/>
          </ac:spMkLst>
        </pc:spChg>
        <pc:spChg chg="add mod">
          <ac:chgData name="Le Ngoc Van 20200658" userId="54a3a136-cf19-48b8-ba0d-3351544afde3" providerId="ADAL" clId="{E6220CEE-545B-42E3-A840-D313AD53D75D}" dt="2025-05-18T12:10:31.272" v="415" actId="20577"/>
          <ac:spMkLst>
            <pc:docMk/>
            <pc:sldMk cId="1783267455" sldId="290"/>
            <ac:spMk id="5" creationId="{D169A513-F342-AB6F-F129-C39EAB2AAC6D}"/>
          </ac:spMkLst>
        </pc:spChg>
        <pc:spChg chg="add mod">
          <ac:chgData name="Le Ngoc Van 20200658" userId="54a3a136-cf19-48b8-ba0d-3351544afde3" providerId="ADAL" clId="{E6220CEE-545B-42E3-A840-D313AD53D75D}" dt="2025-05-18T12:52:20.555" v="435" actId="20577"/>
          <ac:spMkLst>
            <pc:docMk/>
            <pc:sldMk cId="1783267455" sldId="290"/>
            <ac:spMk id="8" creationId="{27A5BACB-063A-B99C-A614-9DC3BA237559}"/>
          </ac:spMkLst>
        </pc:spChg>
        <pc:spChg chg="del">
          <ac:chgData name="Le Ngoc Van 20200658" userId="54a3a136-cf19-48b8-ba0d-3351544afde3" providerId="ADAL" clId="{E6220CEE-545B-42E3-A840-D313AD53D75D}" dt="2025-05-18T12:08:08.679" v="239" actId="478"/>
          <ac:spMkLst>
            <pc:docMk/>
            <pc:sldMk cId="1783267455" sldId="290"/>
            <ac:spMk id="17" creationId="{4BC16CE5-8767-0D91-0DFA-755A908775E9}"/>
          </ac:spMkLst>
        </pc:spChg>
        <pc:graphicFrameChg chg="add mod modGraphic">
          <ac:chgData name="Le Ngoc Van 20200658" userId="54a3a136-cf19-48b8-ba0d-3351544afde3" providerId="ADAL" clId="{E6220CEE-545B-42E3-A840-D313AD53D75D}" dt="2025-05-18T12:53:47.836" v="478" actId="20577"/>
          <ac:graphicFrameMkLst>
            <pc:docMk/>
            <pc:sldMk cId="1783267455" sldId="290"/>
            <ac:graphicFrameMk id="7" creationId="{F7F41C98-7F88-7BAD-615E-624437B60505}"/>
          </ac:graphicFrameMkLst>
        </pc:graphicFrameChg>
        <pc:picChg chg="add mod">
          <ac:chgData name="Le Ngoc Van 20200658" userId="54a3a136-cf19-48b8-ba0d-3351544afde3" providerId="ADAL" clId="{E6220CEE-545B-42E3-A840-D313AD53D75D}" dt="2025-05-18T12:51:46.223" v="417" actId="1076"/>
          <ac:picMkLst>
            <pc:docMk/>
            <pc:sldMk cId="1783267455" sldId="290"/>
            <ac:picMk id="6" creationId="{C0A008F3-FAD9-366F-13AC-742881CD1CDD}"/>
          </ac:picMkLst>
        </pc:picChg>
        <pc:picChg chg="del">
          <ac:chgData name="Le Ngoc Van 20200658" userId="54a3a136-cf19-48b8-ba0d-3351544afde3" providerId="ADAL" clId="{E6220CEE-545B-42E3-A840-D313AD53D75D}" dt="2025-05-18T12:08:10.064" v="240" actId="478"/>
          <ac:picMkLst>
            <pc:docMk/>
            <pc:sldMk cId="1783267455" sldId="290"/>
            <ac:picMk id="15" creationId="{FBFAAE3A-E50F-C7CA-3D6B-E6DD0BE77F09}"/>
          </ac:picMkLst>
        </pc:picChg>
      </pc:sldChg>
    </pc:docChg>
  </pc:docChgLst>
  <pc:docChgLst>
    <pc:chgData name="Nguyen Manh Dung 20241173E" userId="S::dung.nm241173e@sis.hust.edu.vn::59571b8b-a15a-43ec-944a-f3fe85dd0744" providerId="AD" clId="Web-{AA2167A1-7801-5FAA-295A-E7C8074A5B5D}"/>
    <pc:docChg chg="delSld modSld">
      <pc:chgData name="Nguyen Manh Dung 20241173E" userId="S::dung.nm241173e@sis.hust.edu.vn::59571b8b-a15a-43ec-944a-f3fe85dd0744" providerId="AD" clId="Web-{AA2167A1-7801-5FAA-295A-E7C8074A5B5D}" dt="2025-05-23T10:49:10.247" v="70" actId="20577"/>
      <pc:docMkLst>
        <pc:docMk/>
      </pc:docMkLst>
      <pc:sldChg chg="addSp delSp modSp">
        <pc:chgData name="Nguyen Manh Dung 20241173E" userId="S::dung.nm241173e@sis.hust.edu.vn::59571b8b-a15a-43ec-944a-f3fe85dd0744" providerId="AD" clId="Web-{AA2167A1-7801-5FAA-295A-E7C8074A5B5D}" dt="2025-05-23T10:48:30.357" v="57" actId="1076"/>
        <pc:sldMkLst>
          <pc:docMk/>
          <pc:sldMk cId="259252847" sldId="287"/>
        </pc:sldMkLst>
        <pc:spChg chg="mod">
          <ac:chgData name="Nguyen Manh Dung 20241173E" userId="S::dung.nm241173e@sis.hust.edu.vn::59571b8b-a15a-43ec-944a-f3fe85dd0744" providerId="AD" clId="Web-{AA2167A1-7801-5FAA-295A-E7C8074A5B5D}" dt="2025-05-23T10:48:30.357" v="57" actId="1076"/>
          <ac:spMkLst>
            <pc:docMk/>
            <pc:sldMk cId="259252847" sldId="287"/>
            <ac:spMk id="4" creationId="{E4B8EA48-20DB-9F7E-5D23-2E0DB87E12BB}"/>
          </ac:spMkLst>
        </pc:spChg>
        <pc:spChg chg="add del mod">
          <ac:chgData name="Nguyen Manh Dung 20241173E" userId="S::dung.nm241173e@sis.hust.edu.vn::59571b8b-a15a-43ec-944a-f3fe85dd0744" providerId="AD" clId="Web-{AA2167A1-7801-5FAA-295A-E7C8074A5B5D}" dt="2025-05-23T10:48:14.138" v="53"/>
          <ac:spMkLst>
            <pc:docMk/>
            <pc:sldMk cId="259252847" sldId="287"/>
            <ac:spMk id="5" creationId="{A9CE5828-7C1F-8A5F-68BD-C1955F3B3508}"/>
          </ac:spMkLst>
        </pc:spChg>
        <pc:spChg chg="add mod">
          <ac:chgData name="Nguyen Manh Dung 20241173E" userId="S::dung.nm241173e@sis.hust.edu.vn::59571b8b-a15a-43ec-944a-f3fe85dd0744" providerId="AD" clId="Web-{AA2167A1-7801-5FAA-295A-E7C8074A5B5D}" dt="2025-05-23T10:48:21.685" v="55" actId="1076"/>
          <ac:spMkLst>
            <pc:docMk/>
            <pc:sldMk cId="259252847" sldId="287"/>
            <ac:spMk id="7" creationId="{38D52A4E-AA44-0A36-E000-99BD3D91CD76}"/>
          </ac:spMkLst>
        </pc:spChg>
        <pc:spChg chg="mod">
          <ac:chgData name="Nguyen Manh Dung 20241173E" userId="S::dung.nm241173e@sis.hust.edu.vn::59571b8b-a15a-43ec-944a-f3fe85dd0744" providerId="AD" clId="Web-{AA2167A1-7801-5FAA-295A-E7C8074A5B5D}" dt="2025-05-23T10:48:24.357" v="56" actId="1076"/>
          <ac:spMkLst>
            <pc:docMk/>
            <pc:sldMk cId="259252847" sldId="287"/>
            <ac:spMk id="12" creationId="{71583E67-B824-7B6C-F986-48145C1AACD3}"/>
          </ac:spMkLst>
        </pc:spChg>
      </pc:sldChg>
      <pc:sldChg chg="modSp">
        <pc:chgData name="Nguyen Manh Dung 20241173E" userId="S::dung.nm241173e@sis.hust.edu.vn::59571b8b-a15a-43ec-944a-f3fe85dd0744" providerId="AD" clId="Web-{AA2167A1-7801-5FAA-295A-E7C8074A5B5D}" dt="2025-05-23T10:49:10.247" v="70" actId="20577"/>
        <pc:sldMkLst>
          <pc:docMk/>
          <pc:sldMk cId="3209384343" sldId="288"/>
        </pc:sldMkLst>
        <pc:spChg chg="mod">
          <ac:chgData name="Nguyen Manh Dung 20241173E" userId="S::dung.nm241173e@sis.hust.edu.vn::59571b8b-a15a-43ec-944a-f3fe85dd0744" providerId="AD" clId="Web-{AA2167A1-7801-5FAA-295A-E7C8074A5B5D}" dt="2025-05-23T10:48:41.247" v="61" actId="20577"/>
          <ac:spMkLst>
            <pc:docMk/>
            <pc:sldMk cId="3209384343" sldId="288"/>
            <ac:spMk id="4" creationId="{A95F85ED-C847-97ED-9A6C-A5537C8C8CE5}"/>
          </ac:spMkLst>
        </pc:spChg>
        <pc:spChg chg="mod">
          <ac:chgData name="Nguyen Manh Dung 20241173E" userId="S::dung.nm241173e@sis.hust.edu.vn::59571b8b-a15a-43ec-944a-f3fe85dd0744" providerId="AD" clId="Web-{AA2167A1-7801-5FAA-295A-E7C8074A5B5D}" dt="2025-05-23T10:48:44.201" v="63" actId="20577"/>
          <ac:spMkLst>
            <pc:docMk/>
            <pc:sldMk cId="3209384343" sldId="288"/>
            <ac:spMk id="6" creationId="{C19900DE-07BB-E003-9368-FD7E2B5C6B68}"/>
          </ac:spMkLst>
        </pc:spChg>
        <pc:spChg chg="mod">
          <ac:chgData name="Nguyen Manh Dung 20241173E" userId="S::dung.nm241173e@sis.hust.edu.vn::59571b8b-a15a-43ec-944a-f3fe85dd0744" providerId="AD" clId="Web-{AA2167A1-7801-5FAA-295A-E7C8074A5B5D}" dt="2025-05-23T10:48:45.529" v="65" actId="20577"/>
          <ac:spMkLst>
            <pc:docMk/>
            <pc:sldMk cId="3209384343" sldId="288"/>
            <ac:spMk id="8" creationId="{4F995DE4-0685-9203-D1EE-14A319F631E3}"/>
          </ac:spMkLst>
        </pc:spChg>
        <pc:spChg chg="mod">
          <ac:chgData name="Nguyen Manh Dung 20241173E" userId="S::dung.nm241173e@sis.hust.edu.vn::59571b8b-a15a-43ec-944a-f3fe85dd0744" providerId="AD" clId="Web-{AA2167A1-7801-5FAA-295A-E7C8074A5B5D}" dt="2025-05-23T10:49:10.247" v="70" actId="20577"/>
          <ac:spMkLst>
            <pc:docMk/>
            <pc:sldMk cId="3209384343" sldId="288"/>
            <ac:spMk id="12" creationId="{18390325-1F96-8E76-280D-5E57B1A8EA8F}"/>
          </ac:spMkLst>
        </pc:spChg>
      </pc:sldChg>
      <pc:sldChg chg="delSp modSp del">
        <pc:chgData name="Nguyen Manh Dung 20241173E" userId="S::dung.nm241173e@sis.hust.edu.vn::59571b8b-a15a-43ec-944a-f3fe85dd0744" providerId="AD" clId="Web-{AA2167A1-7801-5FAA-295A-E7C8074A5B5D}" dt="2025-05-23T10:48:34.685" v="58"/>
        <pc:sldMkLst>
          <pc:docMk/>
          <pc:sldMk cId="3867902218" sldId="289"/>
        </pc:sldMkLst>
        <pc:spChg chg="mod">
          <ac:chgData name="Nguyen Manh Dung 20241173E" userId="S::dung.nm241173e@sis.hust.edu.vn::59571b8b-a15a-43ec-944a-f3fe85dd0744" providerId="AD" clId="Web-{AA2167A1-7801-5FAA-295A-E7C8074A5B5D}" dt="2025-05-23T10:47:52.482" v="49" actId="20577"/>
          <ac:spMkLst>
            <pc:docMk/>
            <pc:sldMk cId="3867902218" sldId="289"/>
            <ac:spMk id="4" creationId="{F3EF28C6-5B83-4679-2CFC-23EC12D6CFB3}"/>
          </ac:spMkLst>
        </pc:spChg>
        <pc:spChg chg="del mod">
          <ac:chgData name="Nguyen Manh Dung 20241173E" userId="S::dung.nm241173e@sis.hust.edu.vn::59571b8b-a15a-43ec-944a-f3fe85dd0744" providerId="AD" clId="Web-{AA2167A1-7801-5FAA-295A-E7C8074A5B5D}" dt="2025-05-23T10:46:01.388" v="39"/>
          <ac:spMkLst>
            <pc:docMk/>
            <pc:sldMk cId="3867902218" sldId="289"/>
            <ac:spMk id="12" creationId="{C14D2548-839C-BBE6-0782-A81BE9F3BDE1}"/>
          </ac:spMkLst>
        </pc:spChg>
      </pc:sldChg>
    </pc:docChg>
  </pc:docChgLst>
  <pc:docChgLst>
    <pc:chgData name="Vu Quoc Dat 20204641" userId="S::dat.vq204641@sis.hust.edu.vn::be7d542f-65e2-4358-bd7a-8b856976a913" providerId="AD" clId="Web-{F67866CB-BEC2-42FE-8BC2-DB6AE2EF8A2B}"/>
    <pc:docChg chg="addSld">
      <pc:chgData name="Vu Quoc Dat 20204641" userId="S::dat.vq204641@sis.hust.edu.vn::be7d542f-65e2-4358-bd7a-8b856976a913" providerId="AD" clId="Web-{F67866CB-BEC2-42FE-8BC2-DB6AE2EF8A2B}" dt="2025-05-19T18:52:19.375" v="0"/>
      <pc:docMkLst>
        <pc:docMk/>
      </pc:docMkLst>
      <pc:sldChg chg="add replId">
        <pc:chgData name="Vu Quoc Dat 20204641" userId="S::dat.vq204641@sis.hust.edu.vn::be7d542f-65e2-4358-bd7a-8b856976a913" providerId="AD" clId="Web-{F67866CB-BEC2-42FE-8BC2-DB6AE2EF8A2B}" dt="2025-05-19T18:52:19.375" v="0"/>
        <pc:sldMkLst>
          <pc:docMk/>
          <pc:sldMk cId="537346412" sldId="291"/>
        </pc:sldMkLst>
      </pc:sldChg>
    </pc:docChg>
  </pc:docChgLst>
  <pc:docChgLst>
    <pc:chgData name="Vu Quoc Dat 20204641" userId="S::dat.vq204641@sis.hust.edu.vn::be7d542f-65e2-4358-bd7a-8b856976a913" providerId="AD" clId="Web-{B7438C1A-8FCC-45B0-AEBE-E34FA134AB48}"/>
    <pc:docChg chg="modSld">
      <pc:chgData name="Vu Quoc Dat 20204641" userId="S::dat.vq204641@sis.hust.edu.vn::be7d542f-65e2-4358-bd7a-8b856976a913" providerId="AD" clId="Web-{B7438C1A-8FCC-45B0-AEBE-E34FA134AB48}" dt="2025-05-17T14:54:26.103" v="10" actId="20577"/>
      <pc:docMkLst>
        <pc:docMk/>
      </pc:docMkLst>
      <pc:sldChg chg="modSp">
        <pc:chgData name="Vu Quoc Dat 20204641" userId="S::dat.vq204641@sis.hust.edu.vn::be7d542f-65e2-4358-bd7a-8b856976a913" providerId="AD" clId="Web-{B7438C1A-8FCC-45B0-AEBE-E34FA134AB48}" dt="2025-05-17T14:54:26.103" v="10" actId="20577"/>
        <pc:sldMkLst>
          <pc:docMk/>
          <pc:sldMk cId="292364014" sldId="265"/>
        </pc:sldMkLst>
        <pc:spChg chg="mod">
          <ac:chgData name="Vu Quoc Dat 20204641" userId="S::dat.vq204641@sis.hust.edu.vn::be7d542f-65e2-4358-bd7a-8b856976a913" providerId="AD" clId="Web-{B7438C1A-8FCC-45B0-AEBE-E34FA134AB48}" dt="2025-05-17T14:54:26.103" v="10" actId="20577"/>
          <ac:spMkLst>
            <pc:docMk/>
            <pc:sldMk cId="292364014" sldId="265"/>
            <ac:spMk id="3" creationId="{9EF27CAA-32BA-4E6B-B8C0-1A481E08E81D}"/>
          </ac:spMkLst>
        </pc:spChg>
      </pc:sldChg>
    </pc:docChg>
  </pc:docChgLst>
  <pc:docChgLst>
    <pc:chgData name="Nguyen Manh Dung 20241173E" userId="S::dung.nm241173e@sis.hust.edu.vn::59571b8b-a15a-43ec-944a-f3fe85dd0744" providerId="AD" clId="Web-{AF70C498-828A-66E1-152A-DB29E7F8C4CC}"/>
    <pc:docChg chg="modSld">
      <pc:chgData name="Nguyen Manh Dung 20241173E" userId="S::dung.nm241173e@sis.hust.edu.vn::59571b8b-a15a-43ec-944a-f3fe85dd0744" providerId="AD" clId="Web-{AF70C498-828A-66E1-152A-DB29E7F8C4CC}" dt="2025-05-23T13:38:19.882" v="212"/>
      <pc:docMkLst>
        <pc:docMk/>
      </pc:docMkLst>
      <pc:sldChg chg="modSp">
        <pc:chgData name="Nguyen Manh Dung 20241173E" userId="S::dung.nm241173e@sis.hust.edu.vn::59571b8b-a15a-43ec-944a-f3fe85dd0744" providerId="AD" clId="Web-{AF70C498-828A-66E1-152A-DB29E7F8C4CC}" dt="2025-05-23T13:31:43.346" v="76" actId="20577"/>
        <pc:sldMkLst>
          <pc:docMk/>
          <pc:sldMk cId="259252847" sldId="287"/>
        </pc:sldMkLst>
        <pc:spChg chg="mod">
          <ac:chgData name="Nguyen Manh Dung 20241173E" userId="S::dung.nm241173e@sis.hust.edu.vn::59571b8b-a15a-43ec-944a-f3fe85dd0744" providerId="AD" clId="Web-{AF70C498-828A-66E1-152A-DB29E7F8C4CC}" dt="2025-05-23T13:31:43.346" v="76" actId="20577"/>
          <ac:spMkLst>
            <pc:docMk/>
            <pc:sldMk cId="259252847" sldId="287"/>
            <ac:spMk id="7" creationId="{38D52A4E-AA44-0A36-E000-99BD3D91CD76}"/>
          </ac:spMkLst>
        </pc:spChg>
      </pc:sldChg>
      <pc:sldChg chg="modSp">
        <pc:chgData name="Nguyen Manh Dung 20241173E" userId="S::dung.nm241173e@sis.hust.edu.vn::59571b8b-a15a-43ec-944a-f3fe85dd0744" providerId="AD" clId="Web-{AF70C498-828A-66E1-152A-DB29E7F8C4CC}" dt="2025-05-23T13:19:49.634" v="36" actId="20577"/>
        <pc:sldMkLst>
          <pc:docMk/>
          <pc:sldMk cId="3209384343" sldId="288"/>
        </pc:sldMkLst>
        <pc:spChg chg="mod">
          <ac:chgData name="Nguyen Manh Dung 20241173E" userId="S::dung.nm241173e@sis.hust.edu.vn::59571b8b-a15a-43ec-944a-f3fe85dd0744" providerId="AD" clId="Web-{AF70C498-828A-66E1-152A-DB29E7F8C4CC}" dt="2025-05-23T13:19:49.634" v="36" actId="20577"/>
          <ac:spMkLst>
            <pc:docMk/>
            <pc:sldMk cId="3209384343" sldId="288"/>
            <ac:spMk id="12" creationId="{18390325-1F96-8E76-280D-5E57B1A8EA8F}"/>
          </ac:spMkLst>
        </pc:spChg>
      </pc:sldChg>
      <pc:sldChg chg="modSp">
        <pc:chgData name="Nguyen Manh Dung 20241173E" userId="S::dung.nm241173e@sis.hust.edu.vn::59571b8b-a15a-43ec-944a-f3fe85dd0744" providerId="AD" clId="Web-{AF70C498-828A-66E1-152A-DB29E7F8C4CC}" dt="2025-05-23T12:57:57.555" v="9"/>
        <pc:sldMkLst>
          <pc:docMk/>
          <pc:sldMk cId="1881902059" sldId="293"/>
        </pc:sldMkLst>
        <pc:graphicFrameChg chg="mod modGraphic">
          <ac:chgData name="Nguyen Manh Dung 20241173E" userId="S::dung.nm241173e@sis.hust.edu.vn::59571b8b-a15a-43ec-944a-f3fe85dd0744" providerId="AD" clId="Web-{AF70C498-828A-66E1-152A-DB29E7F8C4CC}" dt="2025-05-23T12:57:57.555" v="9"/>
          <ac:graphicFrameMkLst>
            <pc:docMk/>
            <pc:sldMk cId="1881902059" sldId="293"/>
            <ac:graphicFrameMk id="7" creationId="{D2230970-6564-070E-78FE-786A4AB81A79}"/>
          </ac:graphicFrameMkLst>
        </pc:graphicFrameChg>
      </pc:sldChg>
      <pc:sldChg chg="modSp">
        <pc:chgData name="Nguyen Manh Dung 20241173E" userId="S::dung.nm241173e@sis.hust.edu.vn::59571b8b-a15a-43ec-944a-f3fe85dd0744" providerId="AD" clId="Web-{AF70C498-828A-66E1-152A-DB29E7F8C4CC}" dt="2025-05-23T13:38:19.882" v="212"/>
        <pc:sldMkLst>
          <pc:docMk/>
          <pc:sldMk cId="4254612636" sldId="301"/>
        </pc:sldMkLst>
        <pc:graphicFrameChg chg="mod modGraphic">
          <ac:chgData name="Nguyen Manh Dung 20241173E" userId="S::dung.nm241173e@sis.hust.edu.vn::59571b8b-a15a-43ec-944a-f3fe85dd0744" providerId="AD" clId="Web-{AF70C498-828A-66E1-152A-DB29E7F8C4CC}" dt="2025-05-23T13:38:19.882" v="212"/>
          <ac:graphicFrameMkLst>
            <pc:docMk/>
            <pc:sldMk cId="4254612636" sldId="301"/>
            <ac:graphicFrameMk id="6" creationId="{0E7D9DB8-B207-2BA3-E591-DFB0E481DD1C}"/>
          </ac:graphicFrameMkLst>
        </pc:graphicFrameChg>
      </pc:sldChg>
    </pc:docChg>
  </pc:docChgLst>
  <pc:docChgLst>
    <pc:chgData name="Vu Quoc Dat 20204641" userId="S::dat.vq204641@sis.hust.edu.vn::be7d542f-65e2-4358-bd7a-8b856976a913" providerId="AD" clId="Web-{0A5EC478-E565-49C6-8831-59F933C4D05B}"/>
    <pc:docChg chg="modSld">
      <pc:chgData name="Vu Quoc Dat 20204641" userId="S::dat.vq204641@sis.hust.edu.vn::be7d542f-65e2-4358-bd7a-8b856976a913" providerId="AD" clId="Web-{0A5EC478-E565-49C6-8831-59F933C4D05B}" dt="2025-05-20T14:14:48.718" v="1" actId="20577"/>
      <pc:docMkLst>
        <pc:docMk/>
      </pc:docMkLst>
      <pc:sldChg chg="modSp">
        <pc:chgData name="Vu Quoc Dat 20204641" userId="S::dat.vq204641@sis.hust.edu.vn::be7d542f-65e2-4358-bd7a-8b856976a913" providerId="AD" clId="Web-{0A5EC478-E565-49C6-8831-59F933C4D05B}" dt="2025-05-20T14:14:48.718" v="1" actId="20577"/>
        <pc:sldMkLst>
          <pc:docMk/>
          <pc:sldMk cId="2522200918" sldId="282"/>
        </pc:sldMkLst>
        <pc:spChg chg="mod">
          <ac:chgData name="Vu Quoc Dat 20204641" userId="S::dat.vq204641@sis.hust.edu.vn::be7d542f-65e2-4358-bd7a-8b856976a913" providerId="AD" clId="Web-{0A5EC478-E565-49C6-8831-59F933C4D05B}" dt="2025-05-20T14:14:48.718" v="1" actId="20577"/>
          <ac:spMkLst>
            <pc:docMk/>
            <pc:sldMk cId="2522200918" sldId="282"/>
            <ac:spMk id="4" creationId="{BC311219-8684-45FC-A126-E067924AC7F7}"/>
          </ac:spMkLst>
        </pc:spChg>
      </pc:sldChg>
    </pc:docChg>
  </pc:docChgLst>
  <pc:docChgLst>
    <pc:chgData name="Tran Nhat Hoang 20204559" userId="S::hoang.tn204559@sis.hust.edu.vn::035452fa-60a2-4268-abcc-7f6947ae907a" providerId="AD" clId="Web-{517E4478-823E-8725-8252-6B40E60C9C87}"/>
    <pc:docChg chg="modSld">
      <pc:chgData name="Tran Nhat Hoang 20204559" userId="S::hoang.tn204559@sis.hust.edu.vn::035452fa-60a2-4268-abcc-7f6947ae907a" providerId="AD" clId="Web-{517E4478-823E-8725-8252-6B40E60C9C87}" dt="2025-05-23T14:26:42.866" v="8"/>
      <pc:docMkLst>
        <pc:docMk/>
      </pc:docMkLst>
      <pc:sldChg chg="modSp">
        <pc:chgData name="Tran Nhat Hoang 20204559" userId="S::hoang.tn204559@sis.hust.edu.vn::035452fa-60a2-4268-abcc-7f6947ae907a" providerId="AD" clId="Web-{517E4478-823E-8725-8252-6B40E60C9C87}" dt="2025-05-23T14:26:12.317" v="7"/>
        <pc:sldMkLst>
          <pc:docMk/>
          <pc:sldMk cId="1783267455" sldId="290"/>
        </pc:sldMkLst>
        <pc:graphicFrameChg chg="mod modGraphic">
          <ac:chgData name="Tran Nhat Hoang 20204559" userId="S::hoang.tn204559@sis.hust.edu.vn::035452fa-60a2-4268-abcc-7f6947ae907a" providerId="AD" clId="Web-{517E4478-823E-8725-8252-6B40E60C9C87}" dt="2025-05-23T14:26:12.317" v="7"/>
          <ac:graphicFrameMkLst>
            <pc:docMk/>
            <pc:sldMk cId="1783267455" sldId="290"/>
            <ac:graphicFrameMk id="7" creationId="{F7F41C98-7F88-7BAD-615E-624437B60505}"/>
          </ac:graphicFrameMkLst>
        </pc:graphicFrameChg>
      </pc:sldChg>
      <pc:sldChg chg="modSp">
        <pc:chgData name="Tran Nhat Hoang 20204559" userId="S::hoang.tn204559@sis.hust.edu.vn::035452fa-60a2-4268-abcc-7f6947ae907a" providerId="AD" clId="Web-{517E4478-823E-8725-8252-6B40E60C9C87}" dt="2025-05-23T14:26:42.866" v="8"/>
        <pc:sldMkLst>
          <pc:docMk/>
          <pc:sldMk cId="1079367103" sldId="297"/>
        </pc:sldMkLst>
        <pc:spChg chg="mod">
          <ac:chgData name="Tran Nhat Hoang 20204559" userId="S::hoang.tn204559@sis.hust.edu.vn::035452fa-60a2-4268-abcc-7f6947ae907a" providerId="AD" clId="Web-{517E4478-823E-8725-8252-6B40E60C9C87}" dt="2025-05-23T14:26:42.866" v="8"/>
          <ac:spMkLst>
            <pc:docMk/>
            <pc:sldMk cId="1079367103" sldId="297"/>
            <ac:spMk id="15" creationId="{46D815C1-E3A9-BD0F-0A02-DBD300A44E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2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9DBE-23D7-CBD6-751E-1F1E39641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704DA-7219-0E20-B44C-E96C220B6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9E255-E02C-A3CF-74C3-76AFEA005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403F4-AD10-143C-61BB-4D9908B28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06027-E129-7E28-8E6B-06FF783D4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F09C6-13CE-181A-91B6-F7648C686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F6E46-B41E-D1B1-3606-D950EF682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212DB-F423-3913-62EC-000A204EA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>
                <a:solidFill>
                  <a:srgbClr val="1B1B1B"/>
                </a:solidFill>
                <a:effectLst/>
                <a:latin typeface="Open Sans"/>
              </a:rPr>
              <a:t>Hiểu được ngôn ngữ nói, hoặc là chuyển được âm thanh thành dạng chữ viết là 1 trong những mục tiêu đầu tiên của xử lý ngôn ngữ máy tính. Thực tế, xử lý tiếng nói đã được tiến hành bởi máy tính nhiều thập kỉ trước.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05D5B-C1EB-B4B9-E369-2B93D148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9179-1CF6-ABC5-6E75-7292AE990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F31CD-F136-2A00-87C8-83E20D453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>
                <a:solidFill>
                  <a:srgbClr val="1B1B1B"/>
                </a:solidFill>
                <a:effectLst/>
                <a:latin typeface="Open Sans"/>
              </a:rPr>
              <a:t>Hiểu được ngôn ngữ nói, hoặc là chuyển được âm thanh thành dạng chữ viết là 1 trong những mục tiêu đầu tiên của xử lý ngôn ngữ máy tính. Thực tế, xử lý tiếng nói đã được tiến hành bởi máy tính nhiều thập kỉ trước.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5A4E3-850C-8CD6-5784-847925472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6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/>
              <a:t>A. Shared Encoder (xám):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Nhận đầu vào âm thanh x1,x2,...,xTx_1, x_2, ..., x_Tx1​,x2​,...,xT​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Biến đổi thành đặc trưng ẩn h1,h2,...,hLh_1, h_2, ..., h_Lh1​,h2​,...,hL​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Được xây dựng dựa trên </a:t>
            </a:r>
            <a:r>
              <a:rPr lang="vi-VN" b="1"/>
              <a:t>E-Branchformer</a:t>
            </a:r>
            <a:r>
              <a:rPr lang="vi-VN"/>
              <a:t> (xem phần dưới)</a:t>
            </a:r>
          </a:p>
          <a:p>
            <a:r>
              <a:rPr lang="vi-VN" b="1"/>
              <a:t>B. Nhánh CTC (màu đỏ nhạt):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Lấy đầu ra từ Encoder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Dùng </a:t>
            </a:r>
            <a:r>
              <a:rPr lang="vi-VN" b="1"/>
              <a:t>CTC loss</a:t>
            </a:r>
            <a:r>
              <a:rPr lang="vi-VN"/>
              <a:t> để học nhận dạng trực tiếp mà không cần căn chỉnh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Có lợi cho tốc độ hội tụ nhanh và ổn định</a:t>
            </a:r>
          </a:p>
          <a:p>
            <a:r>
              <a:rPr lang="vi-VN" b="1"/>
              <a:t>C. Attention Decoder (màu xanh):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Là một decoder autoregressive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Dự đoán từng token đầu ra tuần tự (như Whisper)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Sử dụng attention để tạo ngữ cảnh giữa các vector hhh và trạng thái hiện tại của decoder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Sử dụng </a:t>
            </a:r>
            <a:r>
              <a:rPr lang="vi-VN" b="1"/>
              <a:t>Cross-Entropy loss</a:t>
            </a:r>
            <a:endParaRPr lang="vi-VN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4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BARTpho</a:t>
            </a:r>
            <a:r>
              <a:rPr lang="en-US"/>
              <a:t>-syllable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3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5/30/2025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6" r:id="rId8"/>
    <p:sldLayoutId id="2147483679" r:id="rId9"/>
    <p:sldLayoutId id="2147483680" r:id="rId10"/>
    <p:sldLayoutId id="2147483681" r:id="rId11"/>
    <p:sldLayoutId id="2147483682" r:id="rId12"/>
    <p:sldLayoutId id="214748367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md190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hyperlink" Target="https://huggingface.co/bmd1905/vietnamese-correction-v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A8957-7967-BAB5-0EF1-2EF227DC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82BA8-EFC9-ABA6-459E-69F807AD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06030-7B4D-CB44-D641-4C0575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lục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B1933-9814-78E6-4E18-C9CDED5B80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Giới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thiệu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tài</a:t>
            </a:r>
            <a:endParaRPr lang="en-US" u="sng">
              <a:solidFill>
                <a:schemeClr val="bg2"/>
              </a:solidFill>
            </a:endParaRPr>
          </a:p>
          <a:p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Bộ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dữ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liệu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endParaRPr lang="en-US" u="sng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Thông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kê</a:t>
            </a:r>
            <a:endParaRPr lang="en-US" u="sng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Tiền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xử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lý</a:t>
            </a:r>
            <a:endParaRPr lang="en-US" u="sng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tiếp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cận</a:t>
            </a:r>
            <a:r>
              <a:rPr lang="en-US">
                <a:latin typeface="Lato"/>
                <a:ea typeface="Lato"/>
                <a:cs typeface="Lato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Model </a:t>
            </a:r>
            <a:r>
              <a:rPr lang="en-US" err="1">
                <a:latin typeface="Lato"/>
                <a:ea typeface="Lato"/>
                <a:cs typeface="Lato"/>
              </a:rPr>
              <a:t>sử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dụng</a:t>
            </a:r>
            <a:r>
              <a:rPr lang="en-US">
                <a:latin typeface="Lato"/>
                <a:ea typeface="Lato"/>
                <a:cs typeface="Lato"/>
              </a:rPr>
              <a:t>: 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Lato"/>
                <a:ea typeface="Lato"/>
                <a:cs typeface="Lato"/>
              </a:rPr>
              <a:t>Whisper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Dolphin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Wav2vec</a:t>
            </a: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số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vấn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giải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quyết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Kết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quả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thực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nghiệm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5045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Lato"/>
                <a:ea typeface="Lato"/>
                <a:cs typeface="Lato"/>
              </a:rPr>
              <a:t>Mô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hình</a:t>
            </a:r>
            <a:r>
              <a:rPr lang="en-US">
                <a:latin typeface="Lato"/>
                <a:ea typeface="Lato"/>
                <a:cs typeface="Lato"/>
              </a:rPr>
              <a:t> Whisper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D0C21A-D990-495F-B5D4-A441061A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955" y="2149292"/>
            <a:ext cx="4782177" cy="34267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B2CD82-2603-4D4C-9FFA-D7421738DB6D}"/>
              </a:ext>
            </a:extLst>
          </p:cNvPr>
          <p:cNvSpPr txBox="1"/>
          <p:nvPr/>
        </p:nvSpPr>
        <p:spPr>
          <a:xfrm>
            <a:off x="353842" y="2389173"/>
            <a:ext cx="3293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Pretrained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680.000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4F69E-9164-B732-599A-40592C1241EF}"/>
              </a:ext>
            </a:extLst>
          </p:cNvPr>
          <p:cNvSpPr txBox="1"/>
          <p:nvPr/>
        </p:nvSpPr>
        <p:spPr>
          <a:xfrm>
            <a:off x="707923" y="993058"/>
            <a:ext cx="763966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None/>
            </a:pPr>
            <a:r>
              <a:rPr lang="vi-VN" err="1">
                <a:latin typeface="Arial"/>
                <a:cs typeface="Arial"/>
              </a:rPr>
              <a:t>Whisper</a:t>
            </a:r>
            <a:r>
              <a:rPr lang="vi-VN">
                <a:latin typeface="Arial"/>
                <a:cs typeface="Arial"/>
              </a:rPr>
              <a:t> sử dụng kiến trúc </a:t>
            </a:r>
            <a:r>
              <a:rPr lang="vi-VN" b="1" err="1">
                <a:latin typeface="Arial"/>
                <a:cs typeface="Arial"/>
              </a:rPr>
              <a:t>Transformer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Encoder-Decoder</a:t>
            </a:r>
            <a:r>
              <a:rPr lang="vi-VN">
                <a:latin typeface="Arial"/>
                <a:cs typeface="Arial"/>
              </a:rPr>
              <a:t>, tương tự như các mô hình dịch máy: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Encoder</a:t>
            </a:r>
            <a:r>
              <a:rPr lang="vi-VN">
                <a:latin typeface="Arial"/>
                <a:cs typeface="Arial"/>
              </a:rPr>
              <a:t>: Mã hóa sóng âm thanh đầu vào thành </a:t>
            </a:r>
            <a:r>
              <a:rPr lang="vi-VN" err="1">
                <a:latin typeface="Arial"/>
                <a:cs typeface="Arial"/>
              </a:rPr>
              <a:t>vector</a:t>
            </a:r>
            <a:r>
              <a:rPr lang="vi-VN">
                <a:latin typeface="Arial"/>
                <a:cs typeface="Arial"/>
              </a:rPr>
              <a:t> đặc trưng.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Decoder</a:t>
            </a:r>
            <a:r>
              <a:rPr lang="vi-VN">
                <a:latin typeface="Arial"/>
                <a:cs typeface="Arial"/>
              </a:rPr>
              <a:t>: Dựa trên </a:t>
            </a:r>
            <a:r>
              <a:rPr lang="vi-VN" err="1">
                <a:latin typeface="Arial"/>
                <a:cs typeface="Arial"/>
              </a:rPr>
              <a:t>vector</a:t>
            </a:r>
            <a:r>
              <a:rPr lang="vi-VN">
                <a:latin typeface="Arial"/>
                <a:cs typeface="Arial"/>
              </a:rPr>
              <a:t> đặc trưng đó để sinh ra văn bản đầu ra</a:t>
            </a:r>
          </a:p>
          <a:p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7E68D-D5D7-25BC-A7BC-9FCF60571F31}"/>
              </a:ext>
            </a:extLst>
          </p:cNvPr>
          <p:cNvSpPr txBox="1"/>
          <p:nvPr/>
        </p:nvSpPr>
        <p:spPr>
          <a:xfrm>
            <a:off x="521075" y="3828774"/>
            <a:ext cx="28206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PhoWhisper </a:t>
            </a:r>
            <a:r>
              <a:rPr lang="en-US" err="1">
                <a:ea typeface="Calibri"/>
                <a:cs typeface="Calibri"/>
              </a:rPr>
              <a:t>là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mô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hình</a:t>
            </a:r>
            <a:r>
              <a:rPr lang="en-US">
                <a:ea typeface="Calibri"/>
                <a:cs typeface="Calibri"/>
              </a:rPr>
              <a:t> whisper </a:t>
            </a:r>
            <a:r>
              <a:rPr lang="en-US" err="1">
                <a:ea typeface="Calibri"/>
                <a:cs typeface="Calibri"/>
              </a:rPr>
              <a:t>được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tinh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tỉnh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bơi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VinAI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bằng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dữ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liệu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tiếng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việt</a:t>
            </a:r>
            <a:r>
              <a:rPr lang="en-US">
                <a:ea typeface="Calibri"/>
                <a:cs typeface="Calibri"/>
              </a:rPr>
              <a:t> 844 </a:t>
            </a:r>
            <a:r>
              <a:rPr lang="en-US" err="1">
                <a:ea typeface="Calibri"/>
                <a:cs typeface="Calibri"/>
              </a:rPr>
              <a:t>giờ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8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9F2C7-6928-CC3B-B4E4-E136A10CD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2F0D0B-32C1-667D-9984-440A79AC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306F6B-5D66-CC1F-B875-6CE4B903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Lato"/>
                <a:ea typeface="Lato"/>
                <a:cs typeface="Lato"/>
              </a:rPr>
              <a:t>Mô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hình</a:t>
            </a:r>
            <a:r>
              <a:rPr lang="en-US">
                <a:latin typeface="Lato"/>
                <a:ea typeface="Lato"/>
                <a:cs typeface="Lato"/>
              </a:rPr>
              <a:t> Whisper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9A513-F342-AB6F-F129-C39EAB2AAC6D}"/>
              </a:ext>
            </a:extLst>
          </p:cNvPr>
          <p:cNvSpPr txBox="1"/>
          <p:nvPr/>
        </p:nvSpPr>
        <p:spPr>
          <a:xfrm>
            <a:off x="491613" y="1248697"/>
            <a:ext cx="742335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>
                <a:latin typeface="Arial"/>
                <a:cs typeface="Arial"/>
              </a:rPr>
              <a:t>Phương pháp </a:t>
            </a:r>
            <a:r>
              <a:rPr lang="vi-VN" err="1">
                <a:latin typeface="Arial"/>
                <a:cs typeface="Arial"/>
              </a:rPr>
              <a:t>training</a:t>
            </a:r>
            <a:r>
              <a:rPr lang="vi-VN">
                <a:latin typeface="Arial"/>
                <a:cs typeface="Arial"/>
              </a:rPr>
              <a:t>:</a:t>
            </a:r>
            <a:br>
              <a:rPr lang="vi-VN"/>
            </a:br>
            <a:r>
              <a:rPr lang="vi-VN">
                <a:latin typeface="Arial"/>
                <a:cs typeface="Arial"/>
              </a:rPr>
              <a:t>	- Tập </a:t>
            </a:r>
            <a:r>
              <a:rPr lang="vi-VN" err="1">
                <a:latin typeface="Arial"/>
                <a:cs typeface="Arial"/>
              </a:rPr>
              <a:t>train</a:t>
            </a:r>
            <a:r>
              <a:rPr lang="vi-VN">
                <a:latin typeface="Arial"/>
                <a:cs typeface="Arial"/>
              </a:rPr>
              <a:t> được chia thành 3 phần</a:t>
            </a:r>
          </a:p>
          <a:p>
            <a:r>
              <a:rPr lang="vi-VN">
                <a:latin typeface="Arial"/>
                <a:cs typeface="Arial"/>
              </a:rPr>
              <a:t>	- Sử dụng 1000 mẫu làm tập </a:t>
            </a:r>
            <a:r>
              <a:rPr lang="vi-VN" err="1">
                <a:latin typeface="Arial"/>
                <a:cs typeface="Arial"/>
              </a:rPr>
              <a:t>test</a:t>
            </a:r>
            <a:endParaRPr lang="vi-VN">
              <a:latin typeface="Arial"/>
              <a:cs typeface="Arial"/>
            </a:endParaRPr>
          </a:p>
          <a:p>
            <a:r>
              <a:rPr lang="vi-VN">
                <a:latin typeface="Arial"/>
                <a:cs typeface="Arial"/>
              </a:rPr>
              <a:t>   - Sử dụng LLM để chỉnh sửa đầu ra.</a:t>
            </a:r>
          </a:p>
          <a:p>
            <a:endParaRPr lang="vi-VN"/>
          </a:p>
          <a:p>
            <a:endParaRPr lang="vi-VN"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F41C98-7F88-7BAD-615E-624437B6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5105"/>
              </p:ext>
            </p:extLst>
          </p:nvPr>
        </p:nvGraphicFramePr>
        <p:xfrm>
          <a:off x="845634" y="3624146"/>
          <a:ext cx="7730275" cy="1112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713">
                  <a:extLst>
                    <a:ext uri="{9D8B030D-6E8A-4147-A177-3AD203B41FA5}">
                      <a16:colId xmlns:a16="http://schemas.microsoft.com/office/drawing/2014/main" val="3688199954"/>
                    </a:ext>
                  </a:extLst>
                </a:gridCol>
                <a:gridCol w="1982626">
                  <a:extLst>
                    <a:ext uri="{9D8B030D-6E8A-4147-A177-3AD203B41FA5}">
                      <a16:colId xmlns:a16="http://schemas.microsoft.com/office/drawing/2014/main" val="3526329788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1249683058"/>
                    </a:ext>
                  </a:extLst>
                </a:gridCol>
                <a:gridCol w="1419859">
                  <a:extLst>
                    <a:ext uri="{9D8B030D-6E8A-4147-A177-3AD203B41FA5}">
                      <a16:colId xmlns:a16="http://schemas.microsoft.com/office/drawing/2014/main" val="4143644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err="1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err="1"/>
                        <a:t>Number</a:t>
                      </a:r>
                      <a:r>
                        <a:rPr lang="vi-VN"/>
                        <a:t> </a:t>
                      </a:r>
                      <a:r>
                        <a:rPr lang="vi-VN" err="1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err="1"/>
                        <a:t>Private</a:t>
                      </a:r>
                      <a:r>
                        <a:rPr lang="vi-VN"/>
                        <a:t> </a:t>
                      </a:r>
                      <a:r>
                        <a:rPr lang="vi-VN" err="1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err="1"/>
                        <a:t>Public</a:t>
                      </a:r>
                      <a:r>
                        <a:rPr lang="vi-VN"/>
                        <a:t> </a:t>
                      </a:r>
                      <a:r>
                        <a:rPr lang="vi-VN" err="1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6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err="1"/>
                        <a:t>Whisper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49.2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/>
                        <a:t>16.2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9185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vi-VN" err="1"/>
                        <a:t>PhoWhisper</a:t>
                      </a:r>
                      <a:r>
                        <a:rPr lang="vi-VN"/>
                        <a:t> - </a:t>
                      </a:r>
                      <a:r>
                        <a:rPr lang="vi-VN" err="1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err="1"/>
                        <a:t>infer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/>
                        <a:t>37.81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123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A5BACB-063A-B99C-A614-9DC3BA237559}"/>
              </a:ext>
            </a:extLst>
          </p:cNvPr>
          <p:cNvSpPr txBox="1"/>
          <p:nvPr/>
        </p:nvSpPr>
        <p:spPr>
          <a:xfrm>
            <a:off x="636839" y="2935370"/>
            <a:ext cx="1966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>
                <a:latin typeface="Arial"/>
                <a:cs typeface="Arial"/>
              </a:rPr>
              <a:t>Kết quả: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6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9FB3C-2BE6-4C1E-88B2-8D51558D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282350-B8CF-103C-E4D5-8E60B8B4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610B9-C721-18B4-FE24-EF0CB7A7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lục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48517-441F-C923-E72F-EA0257F058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Giới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thiệu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tài</a:t>
            </a:r>
            <a:endParaRPr lang="en-US" u="sng">
              <a:solidFill>
                <a:schemeClr val="bg2"/>
              </a:solidFill>
            </a:endParaRPr>
          </a:p>
          <a:p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Bộ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dữ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liệu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endParaRPr lang="en-US" u="sng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Thông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kê</a:t>
            </a:r>
            <a:endParaRPr lang="en-US" u="sng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Tiền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xử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lý</a:t>
            </a:r>
            <a:endParaRPr lang="en-US" u="sng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tiếp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cận</a:t>
            </a:r>
            <a:r>
              <a:rPr lang="en-US">
                <a:latin typeface="Lato"/>
                <a:ea typeface="Lato"/>
                <a:cs typeface="Lato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Model </a:t>
            </a:r>
            <a:r>
              <a:rPr lang="en-US" err="1">
                <a:latin typeface="Lato"/>
                <a:ea typeface="Lato"/>
                <a:cs typeface="Lato"/>
              </a:rPr>
              <a:t>sử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dụng</a:t>
            </a:r>
            <a:r>
              <a:rPr lang="en-US">
                <a:latin typeface="Lato"/>
                <a:ea typeface="Lato"/>
                <a:cs typeface="Lato"/>
              </a:rPr>
              <a:t>: 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Whisper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Lato"/>
                <a:ea typeface="Lato"/>
                <a:cs typeface="Lato"/>
              </a:rPr>
              <a:t>Dolphin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Wav2vec</a:t>
            </a: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số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vấn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giải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quyết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Kết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quả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thực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nghiệm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374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Lato"/>
                <a:ea typeface="Lato"/>
                <a:cs typeface="Lato"/>
              </a:rPr>
              <a:t>Mô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hình</a:t>
            </a:r>
            <a:r>
              <a:rPr lang="en-US">
                <a:latin typeface="Lato"/>
                <a:ea typeface="Lato"/>
                <a:cs typeface="Lato"/>
              </a:rPr>
              <a:t> Dolphin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2CD82-2603-4D4C-9FFA-D7421738DB6D}"/>
              </a:ext>
            </a:extLst>
          </p:cNvPr>
          <p:cNvSpPr txBox="1"/>
          <p:nvPr/>
        </p:nvSpPr>
        <p:spPr>
          <a:xfrm>
            <a:off x="415819" y="938650"/>
            <a:ext cx="3428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Pretrained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b="0" i="0">
                <a:solidFill>
                  <a:srgbClr val="000000"/>
                </a:solidFill>
                <a:effectLst/>
                <a:latin typeface="OpenAI Sans"/>
              </a:rPr>
              <a:t>40 </a:t>
            </a:r>
            <a:r>
              <a:rPr lang="en-US" b="0" i="0" err="1">
                <a:solidFill>
                  <a:srgbClr val="000000"/>
                </a:solidFill>
                <a:effectLst/>
                <a:latin typeface="OpenAI Sans"/>
              </a:rPr>
              <a:t>loại</a:t>
            </a:r>
            <a:r>
              <a:rPr lang="en-US">
                <a:solidFill>
                  <a:srgbClr val="000000"/>
                </a:solidFill>
                <a:latin typeface="OpenAI Sans"/>
              </a:rPr>
              <a:t> </a:t>
            </a:r>
            <a:r>
              <a:rPr lang="en-US" err="1">
                <a:solidFill>
                  <a:srgbClr val="000000"/>
                </a:solidFill>
                <a:latin typeface="OpenAI Sans"/>
              </a:rPr>
              <a:t>ngôn</a:t>
            </a:r>
            <a:r>
              <a:rPr lang="en-US">
                <a:solidFill>
                  <a:srgbClr val="000000"/>
                </a:solidFill>
                <a:latin typeface="OpenAI Sans"/>
              </a:rPr>
              <a:t> </a:t>
            </a:r>
            <a:r>
              <a:rPr lang="en-US" err="1">
                <a:solidFill>
                  <a:srgbClr val="000000"/>
                </a:solidFill>
                <a:latin typeface="OpenAI Sans"/>
              </a:rPr>
              <a:t>ngữ</a:t>
            </a:r>
            <a:endParaRPr lang="en-US">
              <a:solidFill>
                <a:srgbClr val="000000"/>
              </a:solidFill>
              <a:latin typeface="OpenAI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ngôn</a:t>
            </a:r>
            <a:r>
              <a:rPr lang="en-US"/>
              <a:t> </a:t>
            </a:r>
            <a:r>
              <a:rPr lang="en-US" err="1"/>
              <a:t>ngữ</a:t>
            </a:r>
            <a:r>
              <a:rPr lang="en-US"/>
              <a:t>, </a:t>
            </a: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vụ</a:t>
            </a:r>
            <a:endParaRPr lang="en-US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3735C-DEE2-440E-8368-BB8AC0548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70" y="2013061"/>
            <a:ext cx="5972459" cy="30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92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Lato"/>
                <a:ea typeface="Lato"/>
                <a:cs typeface="Lato"/>
              </a:rPr>
              <a:t>Mô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hình</a:t>
            </a:r>
            <a:r>
              <a:rPr lang="en-US">
                <a:latin typeface="Lato"/>
                <a:ea typeface="Lato"/>
                <a:cs typeface="Lato"/>
              </a:rPr>
              <a:t> Dolphin</a:t>
            </a:r>
            <a:endParaRPr lang="en-US"/>
          </a:p>
        </p:txBody>
      </p:sp>
      <p:sp>
        <p:nvSpPr>
          <p:cNvPr id="5" name="AutoShape 2" descr="Đã tải lên ảnh">
            <a:extLst>
              <a:ext uri="{FF2B5EF4-FFF2-40B4-BE49-F238E27FC236}">
                <a16:creationId xmlns:a16="http://schemas.microsoft.com/office/drawing/2014/main" id="{ECE9535A-D955-4770-A963-969D3CEBE8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F86AAE-14DC-4138-AD82-0EB8560B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" y="1371101"/>
            <a:ext cx="4689516" cy="3530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D4F56-04FB-4E79-ADFA-30D669CE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926" y="1499015"/>
            <a:ext cx="3848637" cy="3275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9FB953-FFC3-4BED-9BBB-143069220D20}"/>
              </a:ext>
            </a:extLst>
          </p:cNvPr>
          <p:cNvSpPr txBox="1"/>
          <p:nvPr/>
        </p:nvSpPr>
        <p:spPr>
          <a:xfrm>
            <a:off x="6065574" y="5106217"/>
            <a:ext cx="2428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E-</a:t>
            </a:r>
            <a:r>
              <a:rPr lang="en-US" err="1"/>
              <a:t>Branchformer</a:t>
            </a:r>
            <a:r>
              <a:rPr lang="en-US"/>
              <a:t> block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481A0-C7FD-4F24-BA45-42DD72619D55}"/>
              </a:ext>
            </a:extLst>
          </p:cNvPr>
          <p:cNvSpPr txBox="1"/>
          <p:nvPr/>
        </p:nvSpPr>
        <p:spPr>
          <a:xfrm>
            <a:off x="1165101" y="51062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joint CTC-Attention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26515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A8957-7967-BAB5-0EF1-2EF227DC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82BA8-EFC9-ABA6-459E-69F807AD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06030-7B4D-CB44-D641-4C0575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lục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B1933-9814-78E6-4E18-C9CDED5B80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Giới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thiệu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tài</a:t>
            </a:r>
            <a:endParaRPr lang="en-US" u="sng">
              <a:solidFill>
                <a:schemeClr val="bg2"/>
              </a:solidFill>
            </a:endParaRPr>
          </a:p>
          <a:p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Bộ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dữ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liệu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endParaRPr lang="en-US" u="sng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Thông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kê</a:t>
            </a:r>
            <a:endParaRPr lang="en-US" u="sng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Tiền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xử</a:t>
            </a:r>
            <a:r>
              <a:rPr lang="en-US" u="sng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u="sng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lý</a:t>
            </a:r>
            <a:endParaRPr lang="en-US" u="sng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tiếp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cận</a:t>
            </a:r>
            <a:r>
              <a:rPr lang="en-US">
                <a:latin typeface="Lato"/>
                <a:ea typeface="Lato"/>
                <a:cs typeface="Lato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Model </a:t>
            </a:r>
            <a:r>
              <a:rPr lang="en-US" err="1">
                <a:latin typeface="Lato"/>
                <a:ea typeface="Lato"/>
                <a:cs typeface="Lato"/>
              </a:rPr>
              <a:t>sử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dụng</a:t>
            </a:r>
            <a:r>
              <a:rPr lang="en-US">
                <a:latin typeface="Lato"/>
                <a:ea typeface="Lato"/>
                <a:cs typeface="Lato"/>
              </a:rPr>
              <a:t>: 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Whisper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Dolphin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Lato"/>
                <a:ea typeface="Lato"/>
                <a:cs typeface="Lato"/>
              </a:rPr>
              <a:t>Wav2vec</a:t>
            </a: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số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vấn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giải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quyết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Kết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quả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thực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nghiệm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7193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5BD26-F08D-6181-AF30-861A127C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AA4753-1456-3B39-E114-3E879A43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Mô </a:t>
            </a:r>
            <a:r>
              <a:rPr lang="en-US" err="1">
                <a:latin typeface="Lato"/>
                <a:ea typeface="Lato"/>
                <a:cs typeface="Lato"/>
              </a:rPr>
              <a:t>hình</a:t>
            </a:r>
            <a:r>
              <a:rPr lang="en-US">
                <a:latin typeface="Lato"/>
                <a:ea typeface="Lato"/>
                <a:cs typeface="Lato"/>
              </a:rPr>
              <a:t> Wav2Vec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AA7EC1-6594-3A09-1DA7-54FC3B584A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64831" y="3224591"/>
            <a:ext cx="5898696" cy="30248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C1CD9E-2C20-0E66-5F0B-F06B5F8114D7}"/>
              </a:ext>
            </a:extLst>
          </p:cNvPr>
          <p:cNvSpPr txBox="1"/>
          <p:nvPr/>
        </p:nvSpPr>
        <p:spPr>
          <a:xfrm>
            <a:off x="0" y="3278933"/>
            <a:ext cx="2960914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Wav2Vec 2.0 </a:t>
            </a:r>
            <a:r>
              <a:rPr lang="en-US" sz="1600" err="1">
                <a:latin typeface="Arial"/>
                <a:cs typeface="Arial"/>
              </a:rPr>
              <a:t>gồm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ba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thành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phần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chính</a:t>
            </a:r>
            <a:r>
              <a:rPr lang="en-US" sz="1600">
                <a:latin typeface="Arial"/>
                <a:cs typeface="Arial"/>
              </a:rPr>
              <a:t>:</a:t>
            </a:r>
            <a:endParaRPr lang="en-US" sz="1600">
              <a:ea typeface="Calibri"/>
              <a:cs typeface="Calibri"/>
            </a:endParaRPr>
          </a:p>
          <a:p>
            <a:endParaRPr lang="en-US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Arial"/>
                <a:cs typeface="Arial"/>
              </a:rPr>
              <a:t>Feature Encoder (</a:t>
            </a:r>
            <a:r>
              <a:rPr lang="en-US" sz="1600" b="1" err="1">
                <a:latin typeface="Arial"/>
                <a:cs typeface="Arial"/>
              </a:rPr>
              <a:t>Bộ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mã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hóa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đặc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trưng</a:t>
            </a:r>
            <a:r>
              <a:rPr lang="en-US" sz="1600" b="1">
                <a:latin typeface="Arial"/>
                <a:cs typeface="Arial"/>
              </a:rPr>
              <a:t>)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b="1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Arial"/>
                <a:cs typeface="Arial"/>
              </a:rPr>
              <a:t>Context Network (</a:t>
            </a:r>
            <a:r>
              <a:rPr lang="en-US" sz="1600" b="1" err="1">
                <a:latin typeface="Arial"/>
                <a:cs typeface="Arial"/>
              </a:rPr>
              <a:t>Mạng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học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ngữ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cảnh</a:t>
            </a:r>
            <a:r>
              <a:rPr lang="en-US" sz="1600" b="1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1600" b="1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Arial"/>
                <a:cs typeface="Arial"/>
              </a:rPr>
              <a:t>Quantization Module (</a:t>
            </a:r>
            <a:r>
              <a:rPr lang="en-US" sz="1600" b="1" err="1">
                <a:latin typeface="Arial"/>
                <a:cs typeface="Arial"/>
              </a:rPr>
              <a:t>Bộ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lượng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tử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hóa</a:t>
            </a:r>
            <a:r>
              <a:rPr lang="en-US" sz="1600" b="1">
                <a:latin typeface="Arial"/>
                <a:cs typeface="Arial"/>
              </a:rPr>
              <a:t>)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endParaRPr lang="en-US" sz="1100" b="1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2585-5732-5D61-205B-26FE299B4A68}"/>
              </a:ext>
            </a:extLst>
          </p:cNvPr>
          <p:cNvSpPr txBox="1"/>
          <p:nvPr/>
        </p:nvSpPr>
        <p:spPr>
          <a:xfrm>
            <a:off x="191278" y="1310951"/>
            <a:ext cx="866813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Wav2Vec 2.0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là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một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mô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hình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học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tự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giám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sát</a:t>
            </a:r>
            <a:r>
              <a:rPr lang="en-US" sz="1600">
                <a:latin typeface="Arial"/>
                <a:cs typeface="Arial"/>
              </a:rPr>
              <a:t> (self-supervised learning) </a:t>
            </a:r>
            <a:r>
              <a:rPr lang="en-US" sz="1600" err="1">
                <a:latin typeface="Arial"/>
                <a:cs typeface="Arial"/>
              </a:rPr>
              <a:t>dành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cho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xử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lý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tín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hiệu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âm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thanh</a:t>
            </a:r>
            <a:r>
              <a:rPr lang="en-US" sz="1600">
                <a:latin typeface="Arial"/>
                <a:cs typeface="Arial"/>
              </a:rPr>
              <a:t>, </a:t>
            </a:r>
            <a:r>
              <a:rPr lang="en-US" sz="1600" err="1">
                <a:latin typeface="Arial"/>
                <a:cs typeface="Arial"/>
              </a:rPr>
              <a:t>được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giới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thiệu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bởi</a:t>
            </a:r>
            <a:r>
              <a:rPr lang="en-US" sz="1600">
                <a:latin typeface="Arial"/>
                <a:cs typeface="Arial"/>
              </a:rPr>
              <a:t> Facebook AI (nay </a:t>
            </a:r>
            <a:r>
              <a:rPr lang="en-US" sz="1600" err="1">
                <a:latin typeface="Arial"/>
                <a:cs typeface="Arial"/>
              </a:rPr>
              <a:t>là</a:t>
            </a:r>
            <a:r>
              <a:rPr lang="en-US" sz="1600">
                <a:latin typeface="Arial"/>
                <a:cs typeface="Arial"/>
              </a:rPr>
              <a:t> Meta AI) </a:t>
            </a:r>
            <a:r>
              <a:rPr lang="en-US" sz="1600" err="1">
                <a:latin typeface="Arial"/>
                <a:cs typeface="Arial"/>
              </a:rPr>
              <a:t>vào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năm</a:t>
            </a:r>
            <a:r>
              <a:rPr lang="en-US" sz="1600">
                <a:latin typeface="Arial"/>
                <a:cs typeface="Arial"/>
              </a:rPr>
              <a:t> 2020. Mô </a:t>
            </a:r>
            <a:r>
              <a:rPr lang="en-US" sz="1600" err="1">
                <a:latin typeface="Arial"/>
                <a:cs typeface="Arial"/>
              </a:rPr>
              <a:t>hình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này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đã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tạo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ra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bước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đột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phá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trong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lĩnh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vực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nhận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dạng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giọng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nói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tự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động</a:t>
            </a:r>
            <a:r>
              <a:rPr lang="en-US" sz="1600" b="1">
                <a:latin typeface="Arial"/>
                <a:cs typeface="Arial"/>
              </a:rPr>
              <a:t> (ASR)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nhờ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khả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năng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học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đặc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trưng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âm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thanh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từ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dữ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liệu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thô</a:t>
            </a:r>
            <a:r>
              <a:rPr lang="en-US" sz="1600">
                <a:latin typeface="Arial"/>
                <a:cs typeface="Arial"/>
              </a:rPr>
              <a:t> (raw audio) </a:t>
            </a:r>
            <a:r>
              <a:rPr lang="en-US" sz="1600" err="1">
                <a:latin typeface="Arial"/>
                <a:cs typeface="Arial"/>
              </a:rPr>
              <a:t>mà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không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cần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gán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nhãn</a:t>
            </a:r>
            <a:r>
              <a:rPr lang="en-US" sz="1600">
                <a:latin typeface="Arial"/>
                <a:cs typeface="Arial"/>
              </a:rPr>
              <a:t>, </a:t>
            </a:r>
            <a:r>
              <a:rPr lang="en-US" sz="1600" err="1">
                <a:latin typeface="Arial"/>
                <a:cs typeface="Arial"/>
              </a:rPr>
              <a:t>giúp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giảm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mạnh</a:t>
            </a:r>
            <a:r>
              <a:rPr lang="en-US" sz="1600">
                <a:latin typeface="Arial"/>
                <a:cs typeface="Arial"/>
              </a:rPr>
              <a:t> chi </a:t>
            </a:r>
            <a:r>
              <a:rPr lang="en-US" sz="1600" err="1">
                <a:latin typeface="Arial"/>
                <a:cs typeface="Arial"/>
              </a:rPr>
              <a:t>phí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và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công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sức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gán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nhãn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dữ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liệu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huấn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luyện</a:t>
            </a:r>
            <a:r>
              <a:rPr lang="en-US" sz="1100">
                <a:latin typeface="Arial"/>
                <a:cs typeface="Arial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04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51C06-5181-2EEC-37F7-02132C47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FF291-1C14-80CF-6951-CFDAAAA8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0EB0CE-7EBD-23D0-336E-2517627D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Mô </a:t>
            </a:r>
            <a:r>
              <a:rPr lang="en-US" err="1">
                <a:latin typeface="Lato"/>
                <a:ea typeface="Lato"/>
                <a:cs typeface="Lato"/>
              </a:rPr>
              <a:t>hình</a:t>
            </a:r>
            <a:r>
              <a:rPr lang="en-US">
                <a:latin typeface="Lato"/>
                <a:ea typeface="Lato"/>
                <a:cs typeface="Lato"/>
              </a:rPr>
              <a:t> Wav2Vec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E2207-F31B-873C-D258-A29D999A5AD0}"/>
              </a:ext>
            </a:extLst>
          </p:cNvPr>
          <p:cNvSpPr txBox="1"/>
          <p:nvPr/>
        </p:nvSpPr>
        <p:spPr>
          <a:xfrm>
            <a:off x="195943" y="1308618"/>
            <a:ext cx="7859484" cy="1738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Arial"/>
                <a:ea typeface="Calibri" panose="020F0502020204030204"/>
                <a:cs typeface="Arial"/>
              </a:rPr>
              <a:t>Thiết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lập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môi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trường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fine tune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trên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kaggle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với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GPU P100</a:t>
            </a:r>
          </a:p>
          <a:p>
            <a:r>
              <a:rPr lang="en-US" sz="1600">
                <a:latin typeface="Arial"/>
                <a:ea typeface="Calibri" panose="020F0502020204030204"/>
                <a:cs typeface="Arial"/>
              </a:rPr>
              <a:t>Tiến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hành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với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bộ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dữ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liệu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tiếng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Việt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gồm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hơn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56000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bản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audio (.wav)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và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text (.txt)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kèm</a:t>
            </a:r>
            <a:r>
              <a:rPr lang="en-US" sz="1600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err="1">
                <a:latin typeface="Arial"/>
                <a:ea typeface="Calibri" panose="020F0502020204030204"/>
                <a:cs typeface="Arial"/>
              </a:rPr>
              <a:t>theo.</a:t>
            </a:r>
            <a:endParaRPr lang="en-US" sz="1600">
              <a:latin typeface="Arial"/>
              <a:ea typeface="Calibri" panose="020F0502020204030204"/>
              <a:cs typeface="Arial"/>
            </a:endParaRPr>
          </a:p>
          <a:p>
            <a:endParaRPr lang="en-US" sz="1600">
              <a:latin typeface="Arial"/>
              <a:ea typeface="Calibri" panose="020F0502020204030204"/>
              <a:cs typeface="Arial"/>
            </a:endParaRPr>
          </a:p>
          <a:p>
            <a:r>
              <a:rPr lang="en-US" sz="1600" b="1">
                <a:latin typeface="Arial"/>
                <a:ea typeface="Calibri" panose="020F0502020204030204"/>
                <a:cs typeface="Arial"/>
              </a:rPr>
              <a:t>Thông </a:t>
            </a:r>
            <a:r>
              <a:rPr lang="en-US" sz="1600" b="1" err="1">
                <a:latin typeface="Arial"/>
                <a:ea typeface="Calibri" panose="020F0502020204030204"/>
                <a:cs typeface="Arial"/>
              </a:rPr>
              <a:t>số</a:t>
            </a:r>
            <a:r>
              <a:rPr lang="en-US" sz="1600" b="1">
                <a:latin typeface="Arial"/>
                <a:ea typeface="Calibri" panose="020F0502020204030204"/>
                <a:cs typeface="Arial"/>
              </a:rPr>
              <a:t> </a:t>
            </a:r>
            <a:r>
              <a:rPr lang="en-US" sz="1600" b="1" err="1">
                <a:latin typeface="Arial"/>
                <a:ea typeface="Calibri" panose="020F0502020204030204"/>
                <a:cs typeface="Arial"/>
              </a:rPr>
              <a:t>trainning</a:t>
            </a:r>
            <a:r>
              <a:rPr lang="en-US" sz="1600" b="1">
                <a:latin typeface="Arial"/>
                <a:ea typeface="Calibri" panose="020F0502020204030204"/>
                <a:cs typeface="Arial"/>
              </a:rPr>
              <a:t> :</a:t>
            </a:r>
          </a:p>
          <a:p>
            <a:endParaRPr lang="en-US" sz="1600">
              <a:latin typeface="Arial"/>
              <a:ea typeface="Calibri" panose="020F0502020204030204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100" b="1">
              <a:latin typeface="Arial"/>
              <a:ea typeface="Calibri" panose="020F0502020204030204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3881C-0462-F271-C37A-C9E2C9E2D343}"/>
              </a:ext>
            </a:extLst>
          </p:cNvPr>
          <p:cNvSpPr txBox="1"/>
          <p:nvPr/>
        </p:nvSpPr>
        <p:spPr>
          <a:xfrm>
            <a:off x="191278" y="962608"/>
            <a:ext cx="86681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Fine tune </a:t>
            </a:r>
            <a:r>
              <a:rPr lang="en-US" sz="1600" b="1" err="1">
                <a:latin typeface="Arial"/>
                <a:cs typeface="Arial"/>
              </a:rPr>
              <a:t>mô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hình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trên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tập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dữ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liệu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tiếng</a:t>
            </a:r>
            <a:r>
              <a:rPr lang="en-US" sz="1600" b="1">
                <a:latin typeface="Arial"/>
                <a:cs typeface="Arial"/>
              </a:rPr>
              <a:t> Việt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F898C-821A-B419-8F57-E32B4FF7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1" y="2690132"/>
            <a:ext cx="4362450" cy="3219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C56196-75D1-D3C2-9063-532064A69ABA}"/>
              </a:ext>
            </a:extLst>
          </p:cNvPr>
          <p:cNvSpPr txBox="1"/>
          <p:nvPr/>
        </p:nvSpPr>
        <p:spPr>
          <a:xfrm>
            <a:off x="5622222" y="2183559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Quá</a:t>
            </a:r>
            <a:r>
              <a:rPr lang="en-US" b="1">
                <a:ea typeface="Calibri"/>
                <a:cs typeface="Calibri"/>
              </a:rPr>
              <a:t> </a:t>
            </a:r>
            <a:r>
              <a:rPr lang="en-US" b="1" err="1">
                <a:ea typeface="Calibri"/>
                <a:cs typeface="Calibri"/>
              </a:rPr>
              <a:t>trình</a:t>
            </a:r>
            <a:r>
              <a:rPr lang="en-US" b="1">
                <a:ea typeface="Calibri"/>
                <a:cs typeface="Calibri"/>
              </a:rPr>
              <a:t> test :</a:t>
            </a:r>
          </a:p>
          <a:p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Để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kiểm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thử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mô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hình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chúng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tôi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sử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dụng</a:t>
            </a:r>
            <a:r>
              <a:rPr lang="en-US">
                <a:ea typeface="Calibri"/>
                <a:cs typeface="Calibri"/>
              </a:rPr>
              <a:t> 2 </a:t>
            </a:r>
            <a:r>
              <a:rPr lang="en-US" err="1">
                <a:ea typeface="Calibri"/>
                <a:cs typeface="Calibri"/>
              </a:rPr>
              <a:t>tập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dữ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liệu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được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cung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cấp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là</a:t>
            </a:r>
            <a:r>
              <a:rPr lang="en-US">
                <a:ea typeface="Calibri"/>
                <a:cs typeface="Calibri"/>
              </a:rPr>
              <a:t> public test </a:t>
            </a:r>
            <a:r>
              <a:rPr lang="en-US" err="1">
                <a:ea typeface="Calibri"/>
                <a:cs typeface="Calibri"/>
              </a:rPr>
              <a:t>và</a:t>
            </a:r>
            <a:r>
              <a:rPr lang="en-US">
                <a:ea typeface="Calibri"/>
                <a:cs typeface="Calibri"/>
              </a:rPr>
              <a:t> private test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Kết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quả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kiểm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thử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được</a:t>
            </a:r>
            <a:r>
              <a:rPr lang="en-US">
                <a:ea typeface="Calibri"/>
                <a:cs typeface="Calibri"/>
              </a:rPr>
              <a:t>  </a:t>
            </a:r>
            <a:r>
              <a:rPr lang="en-US" err="1">
                <a:ea typeface="Calibri"/>
                <a:cs typeface="Calibri"/>
              </a:rPr>
              <a:t>được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đánh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giá</a:t>
            </a:r>
            <a:r>
              <a:rPr lang="en-US">
                <a:ea typeface="Calibri"/>
                <a:cs typeface="Calibri"/>
              </a:rPr>
              <a:t> qua </a:t>
            </a:r>
            <a:r>
              <a:rPr lang="en-US" err="1">
                <a:ea typeface="Calibri"/>
                <a:cs typeface="Calibri"/>
              </a:rPr>
              <a:t>tỷ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từ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lỗi</a:t>
            </a:r>
            <a:r>
              <a:rPr lang="en-US">
                <a:ea typeface="Calibri"/>
                <a:cs typeface="Calibri"/>
              </a:rPr>
              <a:t> Word error rate </a:t>
            </a:r>
            <a:r>
              <a:rPr lang="en-US" err="1">
                <a:ea typeface="Calibri"/>
                <a:cs typeface="Calibri"/>
              </a:rPr>
              <a:t>trên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nền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tảng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AIHuB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61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082F-7610-8769-76BA-0A9650D75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213E0-1D52-86FF-3395-2854AA66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6807B-9FCE-9C66-BF26-1C0B9C8D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Mô </a:t>
            </a:r>
            <a:r>
              <a:rPr lang="en-US" err="1">
                <a:latin typeface="Lato"/>
                <a:ea typeface="Lato"/>
                <a:cs typeface="Lato"/>
              </a:rPr>
              <a:t>hình</a:t>
            </a:r>
            <a:r>
              <a:rPr lang="en-US">
                <a:latin typeface="Lato"/>
                <a:ea typeface="Lato"/>
                <a:cs typeface="Lato"/>
              </a:rPr>
              <a:t> Wav2Vec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2C1DC-AA3C-9CC5-4305-F9C9E72C7D01}"/>
              </a:ext>
            </a:extLst>
          </p:cNvPr>
          <p:cNvSpPr txBox="1"/>
          <p:nvPr/>
        </p:nvSpPr>
        <p:spPr>
          <a:xfrm>
            <a:off x="191278" y="962608"/>
            <a:ext cx="86681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Test </a:t>
            </a:r>
            <a:r>
              <a:rPr lang="en-US" sz="1600" b="1" err="1">
                <a:latin typeface="Arial"/>
                <a:cs typeface="Arial"/>
              </a:rPr>
              <a:t>trên</a:t>
            </a:r>
            <a:r>
              <a:rPr lang="en-US" sz="1600" b="1">
                <a:latin typeface="Arial"/>
                <a:cs typeface="Arial"/>
              </a:rPr>
              <a:t> </a:t>
            </a:r>
            <a:r>
              <a:rPr lang="en-US" sz="1600" b="1" err="1">
                <a:latin typeface="Arial"/>
                <a:cs typeface="Arial"/>
              </a:rPr>
              <a:t>tập</a:t>
            </a:r>
            <a:r>
              <a:rPr lang="en-US" sz="1600" b="1">
                <a:latin typeface="Arial"/>
                <a:cs typeface="Arial"/>
              </a:rPr>
              <a:t> private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FC7155-7D9B-7BD5-9648-0703C9C1AD1D}"/>
              </a:ext>
            </a:extLst>
          </p:cNvPr>
          <p:cNvSpPr/>
          <p:nvPr/>
        </p:nvSpPr>
        <p:spPr>
          <a:xfrm>
            <a:off x="1830151" y="179793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ea typeface="Calibri"/>
                <a:cs typeface="Calibri"/>
              </a:rPr>
              <a:t>Sử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lý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tiếng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ồn</a:t>
            </a:r>
            <a:endParaRPr lang="en-US" err="1"/>
          </a:p>
        </p:txBody>
      </p:sp>
      <p:pic>
        <p:nvPicPr>
          <p:cNvPr id="8" name="Graphic 7" descr="Voice">
            <a:extLst>
              <a:ext uri="{FF2B5EF4-FFF2-40B4-BE49-F238E27FC236}">
                <a16:creationId xmlns:a16="http://schemas.microsoft.com/office/drawing/2014/main" id="{E55A5005-A3DF-B576-9847-13CDC3DE8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949" y="1501016"/>
            <a:ext cx="895186" cy="153619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352417B-6EE7-B6E5-A3FB-427B2162EB39}"/>
              </a:ext>
            </a:extLst>
          </p:cNvPr>
          <p:cNvSpPr/>
          <p:nvPr/>
        </p:nvSpPr>
        <p:spPr>
          <a:xfrm>
            <a:off x="3502849" y="1536137"/>
            <a:ext cx="1673370" cy="1445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Mô </a:t>
            </a:r>
            <a:r>
              <a:rPr lang="en-US" err="1">
                <a:ea typeface="Calibri"/>
                <a:cs typeface="Calibri"/>
              </a:rPr>
              <a:t>hình</a:t>
            </a:r>
            <a:r>
              <a:rPr lang="en-US">
                <a:ea typeface="Calibri"/>
                <a:cs typeface="Calibri"/>
              </a:rPr>
              <a:t> Wav2vec </a:t>
            </a:r>
            <a:r>
              <a:rPr lang="en-US" err="1">
                <a:ea typeface="Calibri"/>
                <a:cs typeface="Calibri"/>
              </a:rPr>
              <a:t>đã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được</a:t>
            </a:r>
            <a:r>
              <a:rPr lang="en-US">
                <a:ea typeface="Calibri"/>
                <a:cs typeface="Calibri"/>
              </a:rPr>
              <a:t> fine  </a:t>
            </a:r>
            <a:r>
              <a:rPr lang="en-US" err="1">
                <a:ea typeface="Calibri"/>
                <a:cs typeface="Calibri"/>
              </a:rPr>
              <a:t>turne</a:t>
            </a:r>
            <a:endParaRPr lang="en-US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D73B2B-3128-AE3D-5155-1F3941570ED2}"/>
              </a:ext>
            </a:extLst>
          </p:cNvPr>
          <p:cNvSpPr/>
          <p:nvPr/>
        </p:nvSpPr>
        <p:spPr>
          <a:xfrm>
            <a:off x="5982273" y="1296409"/>
            <a:ext cx="2057399" cy="1450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Transcript</a:t>
            </a:r>
          </a:p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Sử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dụng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ea typeface="+mn-lt"/>
                <a:cs typeface="+mn-lt"/>
              </a:rPr>
              <a:t>ngram_lm_model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D815C1-E3A9-BD0F-0A02-DBD300A44E49}"/>
              </a:ext>
            </a:extLst>
          </p:cNvPr>
          <p:cNvSpPr/>
          <p:nvPr/>
        </p:nvSpPr>
        <p:spPr>
          <a:xfrm>
            <a:off x="6192212" y="3430786"/>
            <a:ext cx="1637522" cy="103103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ea typeface="+mn-lt"/>
                <a:cs typeface="+mn-lt"/>
              </a:rPr>
              <a:t>py_vncorenlp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err="1">
                <a:ea typeface="Calibri"/>
                <a:cs typeface="Calibri"/>
              </a:rPr>
              <a:t>Tách</a:t>
            </a:r>
            <a:r>
              <a:rPr lang="en-US">
                <a:ea typeface="Calibri"/>
                <a:cs typeface="Calibri"/>
              </a:rPr>
              <a:t> token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144C68-4444-3C5D-724F-E7BA38A2BF47}"/>
              </a:ext>
            </a:extLst>
          </p:cNvPr>
          <p:cNvSpPr/>
          <p:nvPr/>
        </p:nvSpPr>
        <p:spPr>
          <a:xfrm>
            <a:off x="6332171" y="5180275"/>
            <a:ext cx="1357603" cy="10426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ea typeface="Calibri"/>
                <a:cs typeface="Calibri"/>
              </a:rPr>
              <a:t>Kết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quả</a:t>
            </a:r>
            <a:r>
              <a:rPr lang="en-US">
                <a:ea typeface="Calibri"/>
                <a:cs typeface="Calibri"/>
              </a:rPr>
              <a:t> Transcript </a:t>
            </a:r>
            <a:r>
              <a:rPr lang="en-US" err="1">
                <a:ea typeface="Calibri"/>
                <a:cs typeface="Calibri"/>
              </a:rPr>
              <a:t>cuối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cùng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565586-5D87-E779-D9B8-8550CD17B09F}"/>
              </a:ext>
            </a:extLst>
          </p:cNvPr>
          <p:cNvSpPr/>
          <p:nvPr/>
        </p:nvSpPr>
        <p:spPr>
          <a:xfrm>
            <a:off x="1352454" y="2136581"/>
            <a:ext cx="336928" cy="228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F6B82A0-186C-DB22-6328-FF920E779E24}"/>
              </a:ext>
            </a:extLst>
          </p:cNvPr>
          <p:cNvSpPr/>
          <p:nvPr/>
        </p:nvSpPr>
        <p:spPr>
          <a:xfrm>
            <a:off x="2961984" y="2148244"/>
            <a:ext cx="336928" cy="228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D9EDADC-CE03-E4C1-9176-9B887F2B5DF5}"/>
              </a:ext>
            </a:extLst>
          </p:cNvPr>
          <p:cNvSpPr/>
          <p:nvPr/>
        </p:nvSpPr>
        <p:spPr>
          <a:xfrm>
            <a:off x="5422933" y="2136581"/>
            <a:ext cx="336928" cy="228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434CEB0-AEC3-4659-D2FC-1FDEABEA8622}"/>
              </a:ext>
            </a:extLst>
          </p:cNvPr>
          <p:cNvSpPr/>
          <p:nvPr/>
        </p:nvSpPr>
        <p:spPr>
          <a:xfrm rot="5400000">
            <a:off x="6834188" y="3034652"/>
            <a:ext cx="336928" cy="228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049303-7511-6589-5F74-4327A591B97B}"/>
              </a:ext>
            </a:extLst>
          </p:cNvPr>
          <p:cNvSpPr/>
          <p:nvPr/>
        </p:nvSpPr>
        <p:spPr>
          <a:xfrm rot="5400000">
            <a:off x="6810861" y="4632519"/>
            <a:ext cx="336928" cy="228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6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CA7D2-00B7-85E1-BED2-218111AA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5359A-E787-0C05-884B-5214B7C3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F56AF-6591-5202-5391-9B583880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lục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6D03B-FB16-CE70-EDA8-AE3CBD8021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Giới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thiệu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tài</a:t>
            </a:r>
            <a:endParaRPr lang="en-US">
              <a:solidFill>
                <a:schemeClr val="bg2"/>
              </a:solidFill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Bộ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dữ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liệu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endParaRPr lang="en-US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Thông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kê</a:t>
            </a:r>
            <a:endParaRPr lang="en-US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Tiền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xử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lý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tiếp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cận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Model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: 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Wav2vec2</a:t>
            </a:r>
            <a:endParaRPr lang="en-US" sz="2400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Whiper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Dolphin</a:t>
            </a:r>
          </a:p>
          <a:p>
            <a:r>
              <a:rPr lang="en-US" err="1">
                <a:latin typeface="Lato"/>
                <a:ea typeface="Lato"/>
                <a:cs typeface="Lato"/>
              </a:rPr>
              <a:t>Một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số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vấn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đề</a:t>
            </a:r>
            <a:r>
              <a:rPr lang="en-US"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latin typeface="Lato"/>
                <a:ea typeface="Lato"/>
                <a:cs typeface="Lato"/>
              </a:rPr>
              <a:t>định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cải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thiện</a:t>
            </a:r>
            <a:endParaRPr lang="en-US"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Kết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quả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thực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nghiệm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47045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Lato"/>
                <a:ea typeface="Lato"/>
                <a:cs typeface="Lato"/>
              </a:rPr>
              <a:t>Một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số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vấn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đề</a:t>
            </a:r>
            <a:r>
              <a:rPr lang="en-US"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latin typeface="Lato"/>
                <a:ea typeface="Lato"/>
                <a:cs typeface="Lato"/>
              </a:rPr>
              <a:t>định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cải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thiện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Một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số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lỗi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thường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gặp</a:t>
            </a:r>
            <a:r>
              <a:rPr lang="en-US">
                <a:latin typeface="Lato"/>
                <a:ea typeface="Lato"/>
                <a:cs typeface="Lato"/>
              </a:rPr>
              <a:t>:</a:t>
            </a:r>
          </a:p>
          <a:p>
            <a:pPr lvl="1"/>
            <a:r>
              <a:rPr lang="en-US" sz="1800">
                <a:latin typeface="Lato"/>
                <a:ea typeface="Lato"/>
                <a:cs typeface="Lato"/>
              </a:rPr>
              <a:t>database_sa2_Jan4_Feb29_cleaned_utt_0000144332-2.wa</a:t>
            </a:r>
            <a:r>
              <a:rPr lang="en-US">
                <a:latin typeface="Lato"/>
                <a:ea typeface="Lato"/>
                <a:cs typeface="Lato"/>
              </a:rPr>
              <a:t>v</a:t>
            </a:r>
          </a:p>
          <a:p>
            <a:pPr lvl="2"/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…. </a:t>
            </a:r>
            <a:r>
              <a:rPr lang="vi-VN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ếch </a:t>
            </a:r>
            <a:r>
              <a:rPr lang="vi-VN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pơ</a:t>
            </a:r>
            <a:r>
              <a:rPr lang="vi-VN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rai rì mu 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… - experience</a:t>
            </a:r>
            <a:endParaRPr lang="en-US">
              <a:solidFill>
                <a:srgbClr val="FF0000"/>
              </a:solidFill>
              <a:latin typeface="Lato"/>
              <a:ea typeface="Lato"/>
              <a:cs typeface="Lato"/>
            </a:endParaRPr>
          </a:p>
          <a:p>
            <a:pPr lvl="1"/>
            <a:r>
              <a:rPr lang="en-US" sz="1800">
                <a:latin typeface="Lato"/>
                <a:ea typeface="Lato"/>
                <a:cs typeface="Lato"/>
              </a:rPr>
              <a:t>database_sa2_Jan4_Feb29_cleaned_utt_0000152525-1.wav</a:t>
            </a:r>
          </a:p>
          <a:p>
            <a:pPr lvl="2"/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… goa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sinh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từn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…  – Washington</a:t>
            </a:r>
            <a:endParaRPr lang="en-US">
              <a:solidFill>
                <a:srgbClr val="FF0000"/>
              </a:solidFill>
              <a:latin typeface="Lato"/>
              <a:ea typeface="Lato"/>
              <a:cs typeface="Lato"/>
            </a:endParaRPr>
          </a:p>
          <a:p>
            <a:pPr lvl="1"/>
            <a:r>
              <a:rPr lang="nn-NO" sz="1800">
                <a:latin typeface="Lato"/>
                <a:ea typeface="Lato"/>
                <a:cs typeface="Lato"/>
              </a:rPr>
              <a:t>database_sa2_Feb29_Mar06_Mar17_toApril06_cleaned_utt_0000122189-1.wav</a:t>
            </a:r>
          </a:p>
          <a:p>
            <a:pPr lvl="2"/>
            <a:r>
              <a:rPr lang="vi-VN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mười hai tháng sáu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–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mươi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hai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tháng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sáu</a:t>
            </a:r>
            <a:endParaRPr lang="en-US" sz="2400">
              <a:solidFill>
                <a:srgbClr val="FF0000"/>
              </a:solidFill>
              <a:latin typeface="Lato"/>
              <a:ea typeface="Lato"/>
              <a:cs typeface="Lato"/>
            </a:endParaRPr>
          </a:p>
          <a:p>
            <a:pPr lvl="1"/>
            <a:r>
              <a:rPr lang="en-US" sz="1800">
                <a:latin typeface="Lato"/>
                <a:ea typeface="Lato"/>
                <a:cs typeface="Lato"/>
              </a:rPr>
              <a:t>database_sa1_Jan08_Mar19_cleaned_utt_0000001068-1.wav</a:t>
            </a:r>
          </a:p>
          <a:p>
            <a:pPr lvl="2"/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Tháng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tư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–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tháng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bốn</a:t>
            </a:r>
            <a:endParaRPr lang="en-US" sz="2800">
              <a:solidFill>
                <a:srgbClr val="FF0000"/>
              </a:solidFill>
              <a:latin typeface="Lato"/>
              <a:ea typeface="Lato"/>
              <a:cs typeface="Lato"/>
            </a:endParaRPr>
          </a:p>
          <a:p>
            <a:pPr lvl="1"/>
            <a:r>
              <a:rPr lang="en-US" sz="1800">
                <a:latin typeface="Lato"/>
                <a:ea typeface="Lato"/>
                <a:cs typeface="Lato"/>
              </a:rPr>
              <a:t>audio_1122</a:t>
            </a:r>
          </a:p>
          <a:p>
            <a:pPr lvl="2"/>
            <a:r>
              <a:rPr lang="en-US" sz="2400" err="1">
                <a:solidFill>
                  <a:srgbClr val="FF0000"/>
                </a:solidFill>
              </a:rPr>
              <a:t>Sangtuaàpađ</a:t>
            </a:r>
            <a:endParaRPr lang="en-US" sz="2400">
              <a:solidFill>
                <a:srgbClr val="FF0000"/>
              </a:solidFill>
            </a:endParaRPr>
          </a:p>
          <a:p>
            <a:pPr lvl="1"/>
            <a:r>
              <a:rPr lang="en-US" sz="1800">
                <a:latin typeface="Lato"/>
                <a:ea typeface="Lato"/>
                <a:cs typeface="Lato"/>
              </a:rPr>
              <a:t>audio_2502</a:t>
            </a:r>
          </a:p>
          <a:p>
            <a:pPr lvl="2"/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Nah</a:t>
            </a:r>
          </a:p>
        </p:txBody>
      </p:sp>
    </p:spTree>
    <p:extLst>
      <p:ext uri="{BB962C8B-B14F-4D97-AF65-F5344CB8AC3E}">
        <p14:creationId xmlns:p14="http://schemas.microsoft.com/office/powerpoint/2010/main" val="252220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Lato"/>
                <a:ea typeface="Lato"/>
                <a:cs typeface="Lato"/>
              </a:rPr>
              <a:t>Một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số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vấn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đề</a:t>
            </a:r>
            <a:r>
              <a:rPr lang="en-US"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latin typeface="Lato"/>
                <a:ea typeface="Lato"/>
                <a:cs typeface="Lato"/>
              </a:rPr>
              <a:t>định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cải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thiện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472441"/>
          </a:xfrm>
        </p:spPr>
        <p:txBody>
          <a:bodyPr/>
          <a:lstStyle/>
          <a:p>
            <a:r>
              <a:rPr lang="en-US" err="1">
                <a:latin typeface="Lato"/>
                <a:ea typeface="Lato"/>
                <a:cs typeface="Lato"/>
              </a:rPr>
              <a:t>định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cải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thiện</a:t>
            </a:r>
            <a:r>
              <a:rPr lang="en-US"/>
              <a:t>: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DE11DB-E4BD-48A7-BF1D-54316C1471D0}"/>
              </a:ext>
            </a:extLst>
          </p:cNvPr>
          <p:cNvSpPr/>
          <p:nvPr/>
        </p:nvSpPr>
        <p:spPr>
          <a:xfrm>
            <a:off x="1865233" y="2740915"/>
            <a:ext cx="1255776" cy="1170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ASR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91C443-68EB-4026-87C1-DE30F854AA9D}"/>
              </a:ext>
            </a:extLst>
          </p:cNvPr>
          <p:cNvSpPr/>
          <p:nvPr/>
        </p:nvSpPr>
        <p:spPr>
          <a:xfrm>
            <a:off x="3881674" y="2740915"/>
            <a:ext cx="1255776" cy="117043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Text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769D44-A778-434B-85EE-10DAF969BC16}"/>
              </a:ext>
            </a:extLst>
          </p:cNvPr>
          <p:cNvSpPr/>
          <p:nvPr/>
        </p:nvSpPr>
        <p:spPr>
          <a:xfrm>
            <a:off x="6036198" y="1770572"/>
            <a:ext cx="1255776" cy="1170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seq2seq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A5CB0B-F638-4C54-A41F-28E0406D654F}"/>
              </a:ext>
            </a:extLst>
          </p:cNvPr>
          <p:cNvSpPr/>
          <p:nvPr/>
        </p:nvSpPr>
        <p:spPr>
          <a:xfrm>
            <a:off x="6039485" y="3761234"/>
            <a:ext cx="1255776" cy="1170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LLM</a:t>
            </a:r>
          </a:p>
        </p:txBody>
      </p:sp>
      <p:pic>
        <p:nvPicPr>
          <p:cNvPr id="10" name="Graphic 9" descr="Voice">
            <a:extLst>
              <a:ext uri="{FF2B5EF4-FFF2-40B4-BE49-F238E27FC236}">
                <a16:creationId xmlns:a16="http://schemas.microsoft.com/office/drawing/2014/main" id="{F9F0C895-086B-4F94-BF2C-01C93FEBD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949" y="2574037"/>
            <a:ext cx="895186" cy="153619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BFF978-835D-43E4-95EB-39E25803031B}"/>
              </a:ext>
            </a:extLst>
          </p:cNvPr>
          <p:cNvSpPr txBox="1">
            <a:spLocks/>
          </p:cNvSpPr>
          <p:nvPr/>
        </p:nvSpPr>
        <p:spPr>
          <a:xfrm>
            <a:off x="54738" y="3874009"/>
            <a:ext cx="1109437" cy="4724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audio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ABBACC-CC77-46D5-912B-DFE03BEDD811}"/>
              </a:ext>
            </a:extLst>
          </p:cNvPr>
          <p:cNvSpPr/>
          <p:nvPr/>
        </p:nvSpPr>
        <p:spPr>
          <a:xfrm>
            <a:off x="7598163" y="2740915"/>
            <a:ext cx="1255776" cy="117043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transcrips</a:t>
            </a:r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049B35-CADC-4968-9AD7-2D3C36C50D56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1130135" y="3326131"/>
            <a:ext cx="735098" cy="1600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03F220-2ED9-467A-9BBE-965DF8847F1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121009" y="3326131"/>
            <a:ext cx="76066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16A66-3ED9-4043-859E-8AFF1B64F93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137450" y="2355788"/>
            <a:ext cx="898748" cy="97034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BC1EE5-200F-4A6B-8BFC-7240065F71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137450" y="3326131"/>
            <a:ext cx="902035" cy="10203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180C5C-9231-4C49-B7F3-44D80910C2FF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>
            <a:off x="7291974" y="2355788"/>
            <a:ext cx="934077" cy="38512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F41492-3E2D-47DD-A71B-C5C98F5C848A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7295261" y="3911347"/>
            <a:ext cx="930790" cy="43510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19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Lato"/>
                <a:ea typeface="Lato"/>
                <a:cs typeface="Lato"/>
              </a:rPr>
              <a:t>Một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số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vấn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đề</a:t>
            </a:r>
            <a:r>
              <a:rPr lang="en-US"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latin typeface="Lato"/>
                <a:ea typeface="Lato"/>
                <a:cs typeface="Lato"/>
              </a:rPr>
              <a:t>định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cải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thiện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EC8FC8-BE21-4827-B2C1-2109D6D1A657}"/>
              </a:ext>
            </a:extLst>
          </p:cNvPr>
          <p:cNvSpPr/>
          <p:nvPr/>
        </p:nvSpPr>
        <p:spPr>
          <a:xfrm>
            <a:off x="39770" y="861135"/>
            <a:ext cx="1053742" cy="2567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seq2seq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BDA43CA-A4E5-4B26-B71A-88CDA2751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126" y="1621571"/>
            <a:ext cx="2450851" cy="738664"/>
          </a:xfrm>
          <a:prstGeom prst="rect">
            <a:avLst/>
          </a:prstGeom>
          <a:solidFill>
            <a:srgbClr val="F9FA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"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côn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viec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kin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doanh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thì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rất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kho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khan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nên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toi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quyết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dinh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chuyển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sang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nghề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khac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inherit"/>
              </a:rPr>
              <a:t>",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 </a:t>
            </a:r>
            <a:endParaRPr kumimoji="0" lang="en-US" altLang="en-US" sz="1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3354306-522B-4712-8B81-7EB4C3A91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127" y="2638555"/>
            <a:ext cx="2361458" cy="738664"/>
          </a:xfrm>
          <a:prstGeom prst="rect">
            <a:avLst/>
          </a:prstGeom>
          <a:solidFill>
            <a:srgbClr val="F9FA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Công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việc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kinh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doanh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thì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rất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khó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khăn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nên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tôi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quyết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định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chuyển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sang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nghề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khác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A5565"/>
                </a:solidFill>
                <a:effectLst/>
                <a:latin typeface="inherit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3FF4F6-409C-4A15-B5E2-720410D80AAB}"/>
              </a:ext>
            </a:extLst>
          </p:cNvPr>
          <p:cNvSpPr txBox="1"/>
          <p:nvPr/>
        </p:nvSpPr>
        <p:spPr>
          <a:xfrm>
            <a:off x="1218378" y="875537"/>
            <a:ext cx="3355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>
                <a:solidFill>
                  <a:schemeClr val="accent1"/>
                </a:solidFill>
                <a:effectLst/>
                <a:latin typeface="Source Sans Pro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bmd1905</a:t>
            </a:r>
            <a:r>
              <a:rPr lang="en-US" b="1" i="0">
                <a:solidFill>
                  <a:schemeClr val="accent1"/>
                </a:solidFill>
                <a:effectLst/>
                <a:latin typeface="Source Sans Pro" panose="020B0604020202020204" pitchFamily="34" charset="0"/>
              </a:rPr>
              <a:t>/</a:t>
            </a:r>
            <a:r>
              <a:rPr lang="en-US" b="1" i="0">
                <a:solidFill>
                  <a:schemeClr val="accent1"/>
                </a:solidFill>
                <a:effectLst/>
                <a:latin typeface="IBM Plex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vietnamese-correction-v2</a:t>
            </a:r>
            <a:endParaRPr lang="en-US" b="1" i="0">
              <a:solidFill>
                <a:schemeClr val="accent1"/>
              </a:solidFill>
              <a:effectLst/>
              <a:latin typeface="Source Sans Pro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A760EE-EEB7-45FC-A722-FBADAE301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74" y="1294994"/>
            <a:ext cx="4416711" cy="2134006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24C3C8A-2A7D-4498-891B-9C5ECA06188D}"/>
              </a:ext>
            </a:extLst>
          </p:cNvPr>
          <p:cNvSpPr/>
          <p:nvPr/>
        </p:nvSpPr>
        <p:spPr>
          <a:xfrm>
            <a:off x="39770" y="3557726"/>
            <a:ext cx="1053742" cy="2567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LLM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56EA6A-1F6C-4465-95C7-4F427D8491F2}"/>
              </a:ext>
            </a:extLst>
          </p:cNvPr>
          <p:cNvSpPr txBox="1"/>
          <p:nvPr/>
        </p:nvSpPr>
        <p:spPr>
          <a:xfrm>
            <a:off x="1487625" y="4068370"/>
            <a:ext cx="730126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5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cau_ban_dau = </a:t>
            </a:r>
            <a:r>
              <a:rPr lang="vi-VN" sz="105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"Hôm qua tui đi New York chơi, gặp thằng bạn từ Washington qua, nó rủ đi ăn burger ở McDonald's"</a:t>
            </a:r>
            <a:endParaRPr lang="vi-VN" sz="105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vi-VN" sz="105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vi-VN" sz="105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prompt = </a:t>
            </a:r>
            <a:r>
              <a:rPr lang="vi-VN" sz="105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vi-VN" sz="105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"""viết lại câu sau đúng từng chữ từng câu, nhưng các từ tiếng anh viết chuẩn như New York thì cần sửa lại thành kiểu việt hóa như Niu gióc.</a:t>
            </a:r>
            <a:endParaRPr lang="vi-VN" sz="105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05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             Lưu ý ở các từ sau khi việt hóa bạn đừng để dấu gạch ngang (-) giữa các từ mà để một khoảng trắng (dấu cách).</a:t>
            </a:r>
            <a:endParaRPr lang="vi-VN" sz="105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05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             Câu ban đầu là: </a:t>
            </a:r>
            <a:r>
              <a:rPr lang="vi-VN" sz="105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{cau_ban_dau}</a:t>
            </a:r>
            <a:r>
              <a:rPr lang="vi-VN" sz="105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.viết lại cho tôi theo yêu cầu trên"""</a:t>
            </a:r>
            <a:endParaRPr lang="vi-VN" sz="105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62771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29169-8A2E-D74C-6C3F-33486DC30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C8C702-7E88-E6AF-F823-E97B2416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6E535-85AB-8655-0578-8AFE6E4D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lục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CD3EC-863F-87B5-CE57-895058FB02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Giới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thiệu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tài</a:t>
            </a:r>
            <a:endParaRPr lang="en-US">
              <a:solidFill>
                <a:schemeClr val="bg2"/>
              </a:solidFill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Bộ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dữ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liệu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endParaRPr lang="en-US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Thông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kê</a:t>
            </a:r>
            <a:endParaRPr lang="en-US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Tiền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xử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lý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tiếp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cận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Model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: 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Wav2vec</a:t>
            </a:r>
            <a:endParaRPr lang="en-US" sz="2400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Whiper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Dolphin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số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vấn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giải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quyết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latin typeface="Lato"/>
                <a:ea typeface="Lato"/>
                <a:cs typeface="Lato"/>
              </a:rPr>
              <a:t>Kết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quả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thực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nghiệm</a:t>
            </a:r>
            <a:endParaRPr lang="en-US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06965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F9A95-C57E-7AA0-769A-25193AA49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0DC91-022D-1476-6B88-D567ED91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B25B25-2BED-2496-6EF4-3147FDA9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Kết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quả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thực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nghiệm</a:t>
            </a:r>
            <a:endParaRPr lang="en-US">
              <a:latin typeface="Lato"/>
              <a:ea typeface="Lato"/>
              <a:cs typeface="Lato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E7D9DB8-B207-2BA3-E591-DFB0E481DD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92578276"/>
              </p:ext>
            </p:extLst>
          </p:nvPr>
        </p:nvGraphicFramePr>
        <p:xfrm>
          <a:off x="234950" y="1302417"/>
          <a:ext cx="8674093" cy="473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821">
                  <a:extLst>
                    <a:ext uri="{9D8B030D-6E8A-4147-A177-3AD203B41FA5}">
                      <a16:colId xmlns:a16="http://schemas.microsoft.com/office/drawing/2014/main" val="842001180"/>
                    </a:ext>
                  </a:extLst>
                </a:gridCol>
                <a:gridCol w="2240580">
                  <a:extLst>
                    <a:ext uri="{9D8B030D-6E8A-4147-A177-3AD203B41FA5}">
                      <a16:colId xmlns:a16="http://schemas.microsoft.com/office/drawing/2014/main" val="4097878891"/>
                    </a:ext>
                  </a:extLst>
                </a:gridCol>
                <a:gridCol w="1677052">
                  <a:extLst>
                    <a:ext uri="{9D8B030D-6E8A-4147-A177-3AD203B41FA5}">
                      <a16:colId xmlns:a16="http://schemas.microsoft.com/office/drawing/2014/main" val="2234421747"/>
                    </a:ext>
                  </a:extLst>
                </a:gridCol>
                <a:gridCol w="1734820">
                  <a:extLst>
                    <a:ext uri="{9D8B030D-6E8A-4147-A177-3AD203B41FA5}">
                      <a16:colId xmlns:a16="http://schemas.microsoft.com/office/drawing/2014/main" val="3918241549"/>
                    </a:ext>
                  </a:extLst>
                </a:gridCol>
                <a:gridCol w="1734820">
                  <a:extLst>
                    <a:ext uri="{9D8B030D-6E8A-4147-A177-3AD203B41FA5}">
                      <a16:colId xmlns:a16="http://schemas.microsoft.com/office/drawing/2014/main" val="1637742918"/>
                    </a:ext>
                  </a:extLst>
                </a:gridCol>
              </a:tblGrid>
              <a:tr h="708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Wav2vec 2.0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PhoWhisper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Whisper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Dolphin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956981"/>
                  </a:ext>
                </a:extLst>
              </a:tr>
              <a:tr h="708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Finetune, </a:t>
                      </a:r>
                      <a:r>
                        <a:rPr lang="en-US" sz="1800" b="1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sử</a:t>
                      </a: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1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dụng</a:t>
                      </a: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 decoder </a:t>
                      </a:r>
                      <a:r>
                        <a:rPr lang="en-US" sz="1800" b="1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ngram_lm</a:t>
                      </a: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model, LLM </a:t>
                      </a:r>
                      <a:r>
                        <a:rPr lang="en-US" sz="1800" b="1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tách</a:t>
                      </a: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token</a:t>
                      </a:r>
                      <a:endParaRPr lang="vi-VN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Infer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sử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dụng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 LLM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Finetune, </a:t>
                      </a:r>
                      <a:r>
                        <a:rPr lang="en-US" sz="1800" b="1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sử</a:t>
                      </a: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1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dụng</a:t>
                      </a: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LLM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Infer,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thêm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 seq2seq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và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llm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60641"/>
                  </a:ext>
                </a:extLst>
              </a:tr>
              <a:tr h="708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Model size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base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006681"/>
                  </a:ext>
                </a:extLst>
              </a:tr>
              <a:tr h="708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Pretrained/Fine-tuned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Có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 fine-tune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Có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Có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Có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không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457262"/>
                  </a:ext>
                </a:extLst>
              </a:tr>
              <a:tr h="708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Params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95M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769M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244M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372M</a:t>
                      </a:r>
                      <a:endParaRPr lang="en-US" b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215751"/>
                  </a:ext>
                </a:extLst>
              </a:tr>
              <a:tr h="708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WER – private test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49.38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37.81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49.22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50.5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46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61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835776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b="0">
                <a:latin typeface="Lato"/>
                <a:ea typeface="Lato"/>
                <a:cs typeface="Lato"/>
              </a:rPr>
              <a:t>Auto Speech Recognition</a:t>
            </a:r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>
                <a:latin typeface="Lato"/>
                <a:ea typeface="Lato"/>
                <a:cs typeface="Lato"/>
              </a:rPr>
              <a:t>Vũ Quốc Đạt  20240840E</a:t>
            </a:r>
            <a:endParaRPr lang="en-US"/>
          </a:p>
          <a:p>
            <a:r>
              <a:rPr lang="en-US" sz="2800" b="0">
                <a:latin typeface="Lato"/>
                <a:ea typeface="Lato"/>
                <a:cs typeface="Lato"/>
              </a:rPr>
              <a:t>Lê Ngọc Văn 20240823E</a:t>
            </a:r>
            <a:endParaRPr lang="en-US"/>
          </a:p>
          <a:p>
            <a:r>
              <a:rPr lang="en-US" sz="2800" b="0">
                <a:latin typeface="Lato"/>
                <a:ea typeface="Lato"/>
                <a:cs typeface="Lato"/>
              </a:rPr>
              <a:t>Nguyen Manh Dung 20241173E</a:t>
            </a:r>
            <a:endParaRPr lang="en-US"/>
          </a:p>
          <a:p>
            <a:r>
              <a:rPr lang="en-US" sz="2800" b="0">
                <a:latin typeface="Lato"/>
                <a:ea typeface="Lato"/>
                <a:cs typeface="Lato"/>
              </a:rPr>
              <a:t>Tran Nhat Hoang 20204559</a:t>
            </a:r>
            <a:endParaRPr lang="en-US"/>
          </a:p>
          <a:p>
            <a:endParaRPr lang="en-US" sz="2800" b="0"/>
          </a:p>
          <a:p>
            <a:endParaRPr lang="en-US" sz="2800" b="0"/>
          </a:p>
          <a:p>
            <a:endParaRPr lang="en-US" sz="2800" b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lục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Giới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thiệu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đề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tài</a:t>
            </a:r>
            <a:endParaRPr lang="en-US"/>
          </a:p>
          <a:p>
            <a:r>
              <a:rPr lang="en-US" err="1">
                <a:latin typeface="Lato"/>
                <a:ea typeface="Lato"/>
                <a:cs typeface="Lato"/>
              </a:rPr>
              <a:t>Bộ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dữ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liệu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sử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dụng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latin typeface="Lato"/>
                <a:ea typeface="Lato"/>
                <a:cs typeface="Lato"/>
              </a:rPr>
              <a:t>Thống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kê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latin typeface="Lato"/>
                <a:ea typeface="Lato"/>
                <a:cs typeface="Lato"/>
              </a:rPr>
              <a:t>Tiền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xử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lý</a:t>
            </a:r>
            <a:endParaRPr lang="en-US">
              <a:latin typeface="Lato"/>
              <a:ea typeface="Lato"/>
              <a:cs typeface="Lato"/>
            </a:endParaRPr>
          </a:p>
          <a:p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tiếp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cận</a:t>
            </a:r>
            <a:r>
              <a:rPr lang="en-US">
                <a:latin typeface="Lato"/>
                <a:ea typeface="Lato"/>
                <a:cs typeface="Lato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Model </a:t>
            </a:r>
            <a:r>
              <a:rPr lang="en-US" err="1">
                <a:latin typeface="Lato"/>
                <a:ea typeface="Lato"/>
                <a:cs typeface="Lato"/>
              </a:rPr>
              <a:t>sử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dụng</a:t>
            </a:r>
            <a:r>
              <a:rPr lang="en-US">
                <a:latin typeface="Lato"/>
                <a:ea typeface="Lato"/>
                <a:cs typeface="Lato"/>
              </a:rPr>
              <a:t>: 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Lato"/>
                <a:ea typeface="Lato"/>
                <a:cs typeface="Lato"/>
              </a:rPr>
              <a:t>Wav2vec</a:t>
            </a:r>
            <a:endParaRPr lang="en-US" sz="2400"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latin typeface="Lato"/>
                <a:ea typeface="Lato"/>
                <a:cs typeface="Lato"/>
              </a:rPr>
              <a:t>Whiper</a:t>
            </a:r>
            <a:endParaRPr lang="en-US"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Lato"/>
                <a:ea typeface="Lato"/>
                <a:cs typeface="Lato"/>
              </a:rPr>
              <a:t>Dolphin</a:t>
            </a:r>
          </a:p>
          <a:p>
            <a:r>
              <a:rPr lang="en-US" err="1">
                <a:latin typeface="Lato"/>
                <a:ea typeface="Lato"/>
                <a:cs typeface="Lato"/>
              </a:rPr>
              <a:t>Một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số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vấn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đề</a:t>
            </a:r>
            <a:r>
              <a:rPr lang="en-US"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latin typeface="Lato"/>
                <a:ea typeface="Lato"/>
                <a:cs typeface="Lato"/>
              </a:rPr>
              <a:t>hướng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giải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quyết</a:t>
            </a:r>
            <a:endParaRPr lang="en-US">
              <a:latin typeface="Lato"/>
              <a:ea typeface="Lato"/>
              <a:cs typeface="Lato"/>
            </a:endParaRPr>
          </a:p>
          <a:p>
            <a:r>
              <a:rPr lang="en-US" err="1">
                <a:latin typeface="Lato"/>
                <a:ea typeface="Lato"/>
                <a:cs typeface="Lato"/>
              </a:rPr>
              <a:t>Kết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quả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thực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nghiệm</a:t>
            </a:r>
            <a:endParaRPr lang="en-US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6AC30-B861-884A-24EC-CACA4007A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B11D0F-CEA6-ADF2-A3B6-8E9184D3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006F4D-B4C5-917A-E782-2FB75CF6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lục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78A6E-B5C7-CFE0-74A2-DC053ABD85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Giới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thiệu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đề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tài</a:t>
            </a:r>
            <a:endParaRPr lang="en-US"/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Bộ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dữ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liệu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endParaRPr lang="en-US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Thông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kê</a:t>
            </a:r>
            <a:endParaRPr lang="en-US">
              <a:solidFill>
                <a:schemeClr val="bg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Tiền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xử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lý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tiếp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cận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Model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: 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Wav2vec</a:t>
            </a:r>
            <a:endParaRPr lang="en-US" sz="2400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Whiper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Dolphin</a:t>
            </a: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số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vấn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giải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quyết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Kết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quả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thực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nghiệm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565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Lato"/>
                <a:ea typeface="Lato"/>
                <a:cs typeface="Lato"/>
              </a:rPr>
              <a:t>Giới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thiệu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đề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tài</a:t>
            </a:r>
            <a:br>
              <a:rPr lang="en-US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823" y="963168"/>
            <a:ext cx="8674100" cy="5132832"/>
          </a:xfrm>
        </p:spPr>
        <p:txBody>
          <a:bodyPr/>
          <a:lstStyle/>
          <a:p>
            <a:r>
              <a:rPr lang="vi-VN" b="0" i="0">
                <a:solidFill>
                  <a:srgbClr val="1B1B1B"/>
                </a:solidFill>
                <a:effectLst/>
                <a:latin typeface="Open Sans"/>
              </a:rPr>
              <a:t>Mục tiêu của automatic speech recognition (công nghệ tự nhận dạng giọng nói) là ánh xạ bất kì waveform nào</a:t>
            </a:r>
            <a:r>
              <a:rPr lang="en-US" b="0" i="0">
                <a:solidFill>
                  <a:srgbClr val="1B1B1B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1B1B1B"/>
                </a:solidFill>
                <a:effectLst/>
                <a:latin typeface="Open Sans"/>
              </a:rPr>
              <a:t>về</a:t>
            </a:r>
            <a:r>
              <a:rPr lang="en-US" b="0" i="0">
                <a:solidFill>
                  <a:srgbClr val="1B1B1B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1B1B1B"/>
                </a:solidFill>
                <a:effectLst/>
                <a:latin typeface="Open Sans"/>
              </a:rPr>
              <a:t>dạng</a:t>
            </a:r>
            <a:r>
              <a:rPr lang="en-US" b="0" i="0">
                <a:solidFill>
                  <a:srgbClr val="1B1B1B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1B1B1B"/>
                </a:solidFill>
                <a:effectLst/>
                <a:latin typeface="Open Sans"/>
              </a:rPr>
              <a:t>chữ</a:t>
            </a:r>
            <a:r>
              <a:rPr lang="en-US" b="0" i="0">
                <a:solidFill>
                  <a:srgbClr val="1B1B1B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1B1B1B"/>
                </a:solidFill>
                <a:effectLst/>
                <a:latin typeface="Open Sans"/>
              </a:rPr>
              <a:t>viết</a:t>
            </a:r>
            <a:r>
              <a:rPr lang="vi-VN" b="0" i="0">
                <a:solidFill>
                  <a:srgbClr val="1B1B1B"/>
                </a:solidFill>
                <a:effectLst/>
                <a:latin typeface="Open Sans"/>
              </a:rPr>
              <a:t>:</a:t>
            </a:r>
            <a:endParaRPr lang="en-US"/>
          </a:p>
        </p:txBody>
      </p:sp>
      <p:pic>
        <p:nvPicPr>
          <p:cNvPr id="9" name="Graphic 8" descr="Voice">
            <a:extLst>
              <a:ext uri="{FF2B5EF4-FFF2-40B4-BE49-F238E27FC236}">
                <a16:creationId xmlns:a16="http://schemas.microsoft.com/office/drawing/2014/main" id="{5AB8466A-C426-44BB-A303-D1AEA4F8B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5744" y="2048734"/>
            <a:ext cx="1536192" cy="1536192"/>
          </a:xfrm>
          <a:prstGeom prst="rect">
            <a:avLst/>
          </a:prstGeom>
        </p:spPr>
      </p:pic>
      <p:sp>
        <p:nvSpPr>
          <p:cNvPr id="5" name="Arrow: Right 6">
            <a:extLst>
              <a:ext uri="{FF2B5EF4-FFF2-40B4-BE49-F238E27FC236}">
                <a16:creationId xmlns:a16="http://schemas.microsoft.com/office/drawing/2014/main" id="{F702045E-35F3-4BB8-B06E-6974DFECFB95}"/>
              </a:ext>
            </a:extLst>
          </p:cNvPr>
          <p:cNvSpPr/>
          <p:nvPr/>
        </p:nvSpPr>
        <p:spPr>
          <a:xfrm rot="5400000">
            <a:off x="3956781" y="3792729"/>
            <a:ext cx="1312355" cy="74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Voice">
            <a:extLst>
              <a:ext uri="{FF2B5EF4-FFF2-40B4-BE49-F238E27FC236}">
                <a16:creationId xmlns:a16="http://schemas.microsoft.com/office/drawing/2014/main" id="{397786ED-BCF8-4317-8B5F-CAF93A217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6505" y="2048734"/>
            <a:ext cx="1536192" cy="1536192"/>
          </a:xfrm>
          <a:prstGeom prst="rect">
            <a:avLst/>
          </a:prstGeom>
        </p:spPr>
      </p:pic>
      <p:pic>
        <p:nvPicPr>
          <p:cNvPr id="14" name="Graphic 13" descr="Voice">
            <a:extLst>
              <a:ext uri="{FF2B5EF4-FFF2-40B4-BE49-F238E27FC236}">
                <a16:creationId xmlns:a16="http://schemas.microsoft.com/office/drawing/2014/main" id="{7BB1EC53-69E1-4D43-9B95-D52573621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1254" y="2048734"/>
            <a:ext cx="1536192" cy="1536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4E5E9-F1D4-4A85-A3EA-AE6FA5520B5A}"/>
              </a:ext>
            </a:extLst>
          </p:cNvPr>
          <p:cNvSpPr txBox="1"/>
          <p:nvPr/>
        </p:nvSpPr>
        <p:spPr>
          <a:xfrm>
            <a:off x="2839878" y="5186946"/>
            <a:ext cx="3546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/>
              <a:t>Trí</a:t>
            </a:r>
            <a:r>
              <a:rPr lang="en-US" sz="4000"/>
              <a:t> </a:t>
            </a:r>
            <a:r>
              <a:rPr lang="en-US" sz="4000" err="1"/>
              <a:t>tuệ</a:t>
            </a:r>
            <a:r>
              <a:rPr lang="en-US" sz="4000"/>
              <a:t> </a:t>
            </a:r>
            <a:r>
              <a:rPr lang="en-US" sz="4000" err="1"/>
              <a:t>nhân</a:t>
            </a:r>
            <a:r>
              <a:rPr lang="en-US" sz="4000"/>
              <a:t> </a:t>
            </a:r>
            <a:r>
              <a:rPr lang="en-US" sz="4000" err="1"/>
              <a:t>tạo</a:t>
            </a:r>
            <a:endParaRPr lang="en-US" sz="4000"/>
          </a:p>
        </p:txBody>
      </p:sp>
      <p:pic>
        <p:nvPicPr>
          <p:cNvPr id="16" name="Graphic 15" descr="Voice">
            <a:extLst>
              <a:ext uri="{FF2B5EF4-FFF2-40B4-BE49-F238E27FC236}">
                <a16:creationId xmlns:a16="http://schemas.microsoft.com/office/drawing/2014/main" id="{9023AE0D-3278-46EF-B257-18F7C9EB8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7876" y="2048734"/>
            <a:ext cx="1536192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B7BAC-6C09-8A99-93BB-5794168A0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8CE01-AAB5-7364-0B45-D40D3139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F3E83-C436-CABA-1D95-C5757E29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lục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0C451-0A8A-F1E8-3F7A-0CA8B0FDA4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Giới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thiệu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tài</a:t>
            </a:r>
            <a:endParaRPr lang="en-US">
              <a:solidFill>
                <a:schemeClr val="bg2"/>
              </a:solidFill>
            </a:endParaRPr>
          </a:p>
          <a:p>
            <a:r>
              <a:rPr lang="en-US" err="1">
                <a:latin typeface="Lato"/>
                <a:ea typeface="Lato"/>
                <a:cs typeface="Lato"/>
              </a:rPr>
              <a:t>Bộ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dữ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liệu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sử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dụng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Thống </a:t>
            </a:r>
            <a:r>
              <a:rPr lang="en-US" err="1">
                <a:latin typeface="Lato"/>
                <a:ea typeface="Lato"/>
                <a:cs typeface="Lato"/>
              </a:rPr>
              <a:t>kê</a:t>
            </a:r>
            <a:endParaRPr lang="en-US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latin typeface="Lato"/>
                <a:ea typeface="Lato"/>
                <a:cs typeface="Lato"/>
              </a:rPr>
              <a:t>Tiền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xử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lý</a:t>
            </a:r>
            <a:endParaRPr lang="en-US"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tiếp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cận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Model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dụng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: 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Wav2vec</a:t>
            </a:r>
            <a:endParaRPr lang="en-US" sz="2400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Whiper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Dolphin</a:t>
            </a: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số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vấn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đề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&amp;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giải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quyết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  <a:p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Kết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quả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thực</a:t>
            </a:r>
            <a:r>
              <a:rPr lang="en-US">
                <a:solidFill>
                  <a:schemeClr val="bg2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chemeClr val="bg2"/>
                </a:solidFill>
                <a:latin typeface="Lato"/>
                <a:ea typeface="Lato"/>
                <a:cs typeface="Lato"/>
              </a:rPr>
              <a:t>nghiệm</a:t>
            </a:r>
            <a:endParaRPr lang="en-US">
              <a:solidFill>
                <a:schemeClr val="bg2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4030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AFDF-4910-72A6-7D7E-9FF0F059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29688-7C80-F8D9-0FBA-D3130187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E712EE-D741-3D14-ED18-C49C5B4D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 err="1">
                <a:latin typeface="Lato"/>
                <a:ea typeface="Lato"/>
                <a:cs typeface="Lato"/>
              </a:rPr>
              <a:t>Bộ</a:t>
            </a:r>
            <a:r>
              <a:rPr lang="en-US" b="0">
                <a:latin typeface="Lato"/>
                <a:ea typeface="Lato"/>
                <a:cs typeface="Lato"/>
              </a:rPr>
              <a:t> </a:t>
            </a:r>
            <a:r>
              <a:rPr lang="en-US" b="0" err="1">
                <a:latin typeface="Lato"/>
                <a:ea typeface="Lato"/>
                <a:cs typeface="Lato"/>
              </a:rPr>
              <a:t>dữ</a:t>
            </a:r>
            <a:r>
              <a:rPr lang="en-US" b="0">
                <a:latin typeface="Lato"/>
                <a:ea typeface="Lato"/>
                <a:cs typeface="Lato"/>
              </a:rPr>
              <a:t> </a:t>
            </a:r>
            <a:r>
              <a:rPr lang="en-US" b="0" err="1">
                <a:latin typeface="Lato"/>
                <a:ea typeface="Lato"/>
                <a:cs typeface="Lato"/>
              </a:rPr>
              <a:t>liệu</a:t>
            </a:r>
            <a:r>
              <a:rPr lang="en-US" b="0">
                <a:latin typeface="Lato"/>
                <a:ea typeface="Lato"/>
                <a:cs typeface="Lato"/>
              </a:rPr>
              <a:t> </a:t>
            </a:r>
            <a:r>
              <a:rPr lang="en-US" b="0" err="1">
                <a:latin typeface="Lato"/>
                <a:ea typeface="Lato"/>
                <a:cs typeface="Lato"/>
              </a:rPr>
              <a:t>sử</a:t>
            </a:r>
            <a:r>
              <a:rPr lang="en-US" b="0">
                <a:latin typeface="Lato"/>
                <a:ea typeface="Lato"/>
                <a:cs typeface="Lato"/>
              </a:rPr>
              <a:t> </a:t>
            </a:r>
            <a:r>
              <a:rPr lang="en-US" b="0" err="1">
                <a:latin typeface="Lato"/>
                <a:ea typeface="Lato"/>
                <a:cs typeface="Lato"/>
              </a:rPr>
              <a:t>dụng</a:t>
            </a:r>
            <a:br>
              <a:rPr lang="en-US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8EA48-20DB-9F7E-5D23-2E0DB87E12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823" y="1406309"/>
            <a:ext cx="8673747" cy="2920749"/>
          </a:xfrm>
        </p:spPr>
        <p:txBody>
          <a:bodyPr lIns="91440" tIns="45720" rIns="91440" bIns="45720" anchor="t"/>
          <a:lstStyle/>
          <a:p>
            <a:r>
              <a:rPr lang="vi-VN" sz="2400">
                <a:solidFill>
                  <a:srgbClr val="1B1B1B"/>
                </a:solidFill>
                <a:latin typeface="Lato"/>
                <a:ea typeface="Lato"/>
                <a:cs typeface="Lato"/>
              </a:rPr>
              <a:t>Thống kê trên toàn bộ tập dữ liệu huấn luyện có 56 472 cặp dữ liệu gồm một </a:t>
            </a:r>
            <a:r>
              <a:rPr lang="vi-VN" sz="2400" err="1">
                <a:solidFill>
                  <a:srgbClr val="1B1B1B"/>
                </a:solidFill>
                <a:latin typeface="Lato"/>
                <a:ea typeface="Lato"/>
                <a:cs typeface="Lato"/>
              </a:rPr>
              <a:t>file</a:t>
            </a:r>
            <a:r>
              <a:rPr lang="vi-VN" sz="2400">
                <a:solidFill>
                  <a:srgbClr val="1B1B1B"/>
                </a:solidFill>
                <a:latin typeface="Lato"/>
                <a:ea typeface="Lato"/>
                <a:cs typeface="Lato"/>
              </a:rPr>
              <a:t> âm thanh </a:t>
            </a:r>
            <a:r>
              <a:rPr lang="vi-VN" sz="2400" err="1">
                <a:solidFill>
                  <a:srgbClr val="1B1B1B"/>
                </a:solidFill>
                <a:latin typeface="Lato"/>
                <a:ea typeface="Lato"/>
                <a:cs typeface="Lato"/>
              </a:rPr>
              <a:t>wav</a:t>
            </a:r>
            <a:r>
              <a:rPr lang="vi-VN" sz="2400">
                <a:solidFill>
                  <a:srgbClr val="1B1B1B"/>
                </a:solidFill>
                <a:latin typeface="Lato"/>
                <a:ea typeface="Lato"/>
                <a:cs typeface="Lato"/>
              </a:rPr>
              <a:t> và một </a:t>
            </a:r>
            <a:r>
              <a:rPr lang="vi-VN" sz="2400" err="1">
                <a:solidFill>
                  <a:srgbClr val="1B1B1B"/>
                </a:solidFill>
                <a:latin typeface="Lato"/>
                <a:ea typeface="Lato"/>
                <a:cs typeface="Lato"/>
              </a:rPr>
              <a:t>file</a:t>
            </a:r>
            <a:r>
              <a:rPr lang="vi-VN" sz="2400">
                <a:solidFill>
                  <a:srgbClr val="1B1B1B"/>
                </a:solidFill>
                <a:latin typeface="Lato"/>
                <a:ea typeface="Lato"/>
                <a:cs typeface="Lato"/>
              </a:rPr>
              <a:t> </a:t>
            </a:r>
            <a:r>
              <a:rPr lang="vi-VN" sz="2400" err="1">
                <a:solidFill>
                  <a:srgbClr val="1B1B1B"/>
                </a:solidFill>
                <a:latin typeface="Lato"/>
                <a:ea typeface="Lato"/>
                <a:cs typeface="Lato"/>
              </a:rPr>
              <a:t>transcription</a:t>
            </a:r>
            <a:r>
              <a:rPr lang="vi-VN" sz="2400">
                <a:solidFill>
                  <a:srgbClr val="1B1B1B"/>
                </a:solidFill>
                <a:latin typeface="Lato"/>
                <a:ea typeface="Lato"/>
                <a:cs typeface="Lato"/>
              </a:rPr>
              <a:t> </a:t>
            </a:r>
            <a:r>
              <a:rPr lang="vi-VN" sz="2400" err="1">
                <a:solidFill>
                  <a:srgbClr val="1B1B1B"/>
                </a:solidFill>
                <a:latin typeface="Lato"/>
                <a:ea typeface="Lato"/>
                <a:cs typeface="Lato"/>
              </a:rPr>
              <a:t>txt</a:t>
            </a:r>
            <a:r>
              <a:rPr lang="vi-VN" sz="2400">
                <a:solidFill>
                  <a:srgbClr val="1B1B1B"/>
                </a:solidFill>
                <a:latin typeface="Lato"/>
                <a:ea typeface="Lato"/>
                <a:cs typeface="Lato"/>
              </a:rPr>
              <a:t>, trong đó có</a:t>
            </a:r>
            <a:r>
              <a:rPr lang="vi-VN" sz="2400" b="0" i="0">
                <a:solidFill>
                  <a:srgbClr val="1B1B1B"/>
                </a:solidFill>
                <a:effectLst/>
                <a:latin typeface="Lato"/>
                <a:ea typeface="Lato"/>
                <a:cs typeface="Lato"/>
              </a:rPr>
              <a:t>:</a:t>
            </a:r>
            <a:endParaRPr lang="en-US" sz="2400">
              <a:solidFill>
                <a:srgbClr val="1B1B1B"/>
              </a:solidFill>
              <a:latin typeface="Lato"/>
              <a:ea typeface="Lato"/>
              <a:cs typeface="Lato"/>
            </a:endParaRPr>
          </a:p>
          <a:p>
            <a:r>
              <a:rPr lang="vi-VN" sz="2400">
                <a:solidFill>
                  <a:srgbClr val="1B1B1B"/>
                </a:solidFill>
                <a:latin typeface="Lato"/>
                <a:ea typeface="Open Sans"/>
                <a:cs typeface="Open Sans"/>
              </a:rPr>
              <a:t>689 cặp có </a:t>
            </a:r>
            <a:r>
              <a:rPr lang="vi-VN" sz="2400" err="1">
                <a:solidFill>
                  <a:srgbClr val="1B1B1B"/>
                </a:solidFill>
                <a:latin typeface="Lato"/>
                <a:ea typeface="Open Sans"/>
                <a:cs typeface="Open Sans"/>
              </a:rPr>
              <a:t>file</a:t>
            </a:r>
            <a:r>
              <a:rPr lang="vi-VN" sz="2400">
                <a:solidFill>
                  <a:srgbClr val="1B1B1B"/>
                </a:solidFill>
                <a:latin typeface="Lato"/>
                <a:ea typeface="Open Sans"/>
                <a:cs typeface="Open Sans"/>
              </a:rPr>
              <a:t> âm thanh dưới 1s</a:t>
            </a:r>
            <a:endParaRPr lang="vi-VN" sz="2400">
              <a:latin typeface="Lato"/>
            </a:endParaRPr>
          </a:p>
          <a:p>
            <a:r>
              <a:rPr lang="vi-VN" sz="2400">
                <a:solidFill>
                  <a:srgbClr val="1B1B1B"/>
                </a:solidFill>
                <a:latin typeface="Lato"/>
                <a:ea typeface="Open Sans"/>
                <a:cs typeface="Open Sans"/>
              </a:rPr>
              <a:t>8352 cặp có </a:t>
            </a:r>
            <a:r>
              <a:rPr lang="vi-VN" sz="2400" err="1">
                <a:solidFill>
                  <a:srgbClr val="1B1B1B"/>
                </a:solidFill>
                <a:latin typeface="Lato"/>
                <a:ea typeface="Open Sans"/>
                <a:cs typeface="Open Sans"/>
              </a:rPr>
              <a:t>file</a:t>
            </a:r>
            <a:r>
              <a:rPr lang="vi-VN" sz="2400">
                <a:solidFill>
                  <a:srgbClr val="1B1B1B"/>
                </a:solidFill>
                <a:latin typeface="Lato"/>
                <a:ea typeface="Open Sans"/>
                <a:cs typeface="Open Sans"/>
              </a:rPr>
              <a:t> âm thanh trên 10s</a:t>
            </a:r>
            <a:endParaRPr lang="vi-VN" sz="2400">
              <a:latin typeface="Lato"/>
            </a:endParaRPr>
          </a:p>
          <a:p>
            <a:r>
              <a:rPr lang="vi-VN" sz="2400">
                <a:solidFill>
                  <a:srgbClr val="1B1B1B"/>
                </a:solidFill>
                <a:latin typeface="Lato"/>
                <a:ea typeface="Open Sans"/>
                <a:cs typeface="Open Sans"/>
              </a:rPr>
              <a:t>47 386 cặp có </a:t>
            </a:r>
            <a:r>
              <a:rPr lang="vi-VN" sz="2400" err="1">
                <a:solidFill>
                  <a:srgbClr val="1B1B1B"/>
                </a:solidFill>
                <a:latin typeface="Lato"/>
                <a:ea typeface="Open Sans"/>
                <a:cs typeface="Open Sans"/>
              </a:rPr>
              <a:t>file</a:t>
            </a:r>
            <a:r>
              <a:rPr lang="vi-VN" sz="2400">
                <a:solidFill>
                  <a:srgbClr val="1B1B1B"/>
                </a:solidFill>
                <a:latin typeface="Lato"/>
                <a:ea typeface="Open Sans"/>
                <a:cs typeface="Open Sans"/>
              </a:rPr>
              <a:t> âm thanh trên 1s và dưới 10s</a:t>
            </a:r>
            <a:endParaRPr lang="vi-VN" sz="2400">
              <a:latin typeface="Lato"/>
            </a:endParaRPr>
          </a:p>
          <a:p>
            <a:endParaRPr lang="vi-VN">
              <a:solidFill>
                <a:srgbClr val="1B1B1B"/>
              </a:solidFill>
              <a:latin typeface="Open Sans"/>
              <a:ea typeface="Lato"/>
              <a:cs typeface="La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83E67-B824-7B6C-F986-48145C1AACD3}"/>
              </a:ext>
            </a:extLst>
          </p:cNvPr>
          <p:cNvSpPr txBox="1"/>
          <p:nvPr/>
        </p:nvSpPr>
        <p:spPr>
          <a:xfrm>
            <a:off x="231313" y="865270"/>
            <a:ext cx="35461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Lato"/>
                <a:ea typeface="Lato"/>
                <a:cs typeface="Lato"/>
              </a:rPr>
              <a:t>1. Thống </a:t>
            </a:r>
            <a:r>
              <a:rPr lang="en-US" sz="2800" b="1" err="1">
                <a:latin typeface="Lato"/>
                <a:ea typeface="Lato"/>
                <a:cs typeface="Lato"/>
              </a:rPr>
              <a:t>kê</a:t>
            </a:r>
            <a:r>
              <a:rPr lang="en-US" sz="2800" b="1">
                <a:latin typeface="Lato"/>
                <a:ea typeface="Lato"/>
                <a:cs typeface="Lato"/>
              </a:rPr>
              <a:t> 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8D52A4E-AA44-0A36-E000-99BD3D91CD76}"/>
              </a:ext>
            </a:extLst>
          </p:cNvPr>
          <p:cNvSpPr txBox="1">
            <a:spLocks/>
          </p:cNvSpPr>
          <p:nvPr/>
        </p:nvSpPr>
        <p:spPr>
          <a:xfrm>
            <a:off x="234823" y="4107488"/>
            <a:ext cx="8673394" cy="21011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b="1">
                <a:latin typeface="Lato"/>
                <a:ea typeface="Lato"/>
                <a:cs typeface="Lato"/>
              </a:rPr>
              <a:t>2. Tăng cường dữ liệu </a:t>
            </a:r>
            <a:endParaRPr lang="vi-VN" sz="2400" b="1">
              <a:solidFill>
                <a:srgbClr val="1B1B1B"/>
              </a:solidFill>
              <a:latin typeface="Lato"/>
              <a:ea typeface="Lato"/>
              <a:cs typeface="Lato"/>
            </a:endParaRPr>
          </a:p>
          <a:p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Thêm nhiễu trắng với biên độ ngẫu nhiên </a:t>
            </a:r>
            <a:endParaRPr lang="vi-VN"/>
          </a:p>
          <a:p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Áp dụng </a:t>
            </a:r>
            <a:r>
              <a:rPr lang="vi-VN" sz="24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time</a:t>
            </a:r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vi-VN" sz="24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warping</a:t>
            </a:r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 với tỷ lệ ngẫu nhiên.</a:t>
            </a:r>
            <a:endParaRPr lang="vi-VN"/>
          </a:p>
          <a:p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Kết hợp nhiễu trắng và </a:t>
            </a:r>
            <a:r>
              <a:rPr lang="vi-VN" sz="24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time</a:t>
            </a:r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vi-VN" sz="24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warping</a:t>
            </a:r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 khi cần.</a:t>
            </a:r>
            <a:endParaRPr lang="vi-VN"/>
          </a:p>
          <a:p>
            <a:endParaRPr lang="vi-VN" sz="2400">
              <a:solidFill>
                <a:srgbClr val="000000"/>
              </a:solidFill>
            </a:endParaRPr>
          </a:p>
          <a:p>
            <a:endParaRPr lang="vi-VN" sz="2400"/>
          </a:p>
          <a:p>
            <a:endParaRPr lang="vi-VN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vi-VN" sz="2400">
              <a:solidFill>
                <a:srgbClr val="1B1B1B"/>
              </a:solidFill>
              <a:latin typeface="Open Sans"/>
              <a:ea typeface="Open Sans"/>
              <a:cs typeface="Open Sans"/>
            </a:endParaRPr>
          </a:p>
          <a:p>
            <a:endParaRPr lang="vi-VN">
              <a:solidFill>
                <a:srgbClr val="1B1B1B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925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47F5-A9F2-D9B0-56B1-6D10059F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C86A0-5B9A-7EEC-B0CB-8D093845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2B614-02AB-F7DC-ACC0-9D24B1EB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 err="1">
                <a:latin typeface="Lato"/>
                <a:ea typeface="Lato"/>
                <a:cs typeface="Lato"/>
              </a:rPr>
              <a:t>Bộ</a:t>
            </a:r>
            <a:r>
              <a:rPr lang="en-US" b="0">
                <a:latin typeface="Lato"/>
                <a:ea typeface="Lato"/>
                <a:cs typeface="Lato"/>
              </a:rPr>
              <a:t> </a:t>
            </a:r>
            <a:r>
              <a:rPr lang="en-US" b="0" err="1">
                <a:latin typeface="Lato"/>
                <a:ea typeface="Lato"/>
                <a:cs typeface="Lato"/>
              </a:rPr>
              <a:t>dữ</a:t>
            </a:r>
            <a:r>
              <a:rPr lang="en-US" b="0">
                <a:latin typeface="Lato"/>
                <a:ea typeface="Lato"/>
                <a:cs typeface="Lato"/>
              </a:rPr>
              <a:t> </a:t>
            </a:r>
            <a:r>
              <a:rPr lang="en-US" b="0" err="1">
                <a:latin typeface="Lato"/>
                <a:ea typeface="Lato"/>
                <a:cs typeface="Lato"/>
              </a:rPr>
              <a:t>liệu</a:t>
            </a:r>
            <a:r>
              <a:rPr lang="en-US" b="0">
                <a:latin typeface="Lato"/>
                <a:ea typeface="Lato"/>
                <a:cs typeface="Lato"/>
              </a:rPr>
              <a:t> </a:t>
            </a:r>
            <a:r>
              <a:rPr lang="en-US" b="0" err="1">
                <a:latin typeface="Lato"/>
                <a:ea typeface="Lato"/>
                <a:cs typeface="Lato"/>
              </a:rPr>
              <a:t>sử</a:t>
            </a:r>
            <a:r>
              <a:rPr lang="en-US" b="0">
                <a:latin typeface="Lato"/>
                <a:ea typeface="Lato"/>
                <a:cs typeface="Lato"/>
              </a:rPr>
              <a:t> </a:t>
            </a:r>
            <a:r>
              <a:rPr lang="en-US" b="0" err="1">
                <a:latin typeface="Lato"/>
                <a:ea typeface="Lato"/>
                <a:cs typeface="Lato"/>
              </a:rPr>
              <a:t>dụng</a:t>
            </a:r>
            <a:br>
              <a:rPr lang="en-US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F85ED-C847-97ED-9A6C-A5537C8C8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446" y="1391931"/>
            <a:ext cx="8673747" cy="177055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vi-VN" sz="2600">
                <a:latin typeface="Lato"/>
                <a:ea typeface="Lato"/>
                <a:cs typeface="Lato"/>
              </a:rPr>
              <a:t>3.1. Chuẩn hóa âm thanh</a:t>
            </a:r>
            <a:endParaRPr lang="en-US" sz="2600">
              <a:latin typeface="Lato"/>
              <a:ea typeface="Lato"/>
              <a:cs typeface="Lato"/>
            </a:endParaRPr>
          </a:p>
          <a:p>
            <a:r>
              <a:rPr lang="vi-VN" sz="2400">
                <a:solidFill>
                  <a:srgbClr val="1B1B1B"/>
                </a:solidFill>
                <a:latin typeface="Open Sans"/>
                <a:ea typeface="Lato"/>
                <a:cs typeface="Lato"/>
              </a:rPr>
              <a:t>Chuẩn hóa</a:t>
            </a:r>
            <a:r>
              <a:rPr lang="vi-VN" sz="2400">
                <a:solidFill>
                  <a:srgbClr val="1B1B1B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vi-VN" sz="2400" err="1">
                <a:solidFill>
                  <a:srgbClr val="1B1B1B"/>
                </a:solidFill>
                <a:latin typeface="Open Sans"/>
                <a:ea typeface="Open Sans"/>
                <a:cs typeface="Open Sans"/>
              </a:rPr>
              <a:t>file</a:t>
            </a:r>
            <a:r>
              <a:rPr lang="vi-VN" sz="2400">
                <a:solidFill>
                  <a:srgbClr val="1B1B1B"/>
                </a:solidFill>
                <a:latin typeface="Open Sans"/>
                <a:ea typeface="Open Sans"/>
                <a:cs typeface="Open Sans"/>
              </a:rPr>
              <a:t> âm thanh với tần số mẫu 16kHz, chuyển sang kênh đơn (</a:t>
            </a:r>
            <a:r>
              <a:rPr lang="vi-VN" sz="2400" err="1">
                <a:solidFill>
                  <a:srgbClr val="1B1B1B"/>
                </a:solidFill>
                <a:latin typeface="Open Sans"/>
                <a:ea typeface="Open Sans"/>
                <a:cs typeface="Open Sans"/>
              </a:rPr>
              <a:t>mono</a:t>
            </a:r>
            <a:r>
              <a:rPr lang="vi-VN" sz="2400">
                <a:solidFill>
                  <a:srgbClr val="1B1B1B"/>
                </a:solidFill>
                <a:latin typeface="Open Sans"/>
                <a:ea typeface="Open Sans"/>
                <a:cs typeface="Open Sans"/>
              </a:rPr>
              <a:t>). Chuẩn hóa biên độ bằng cách chia tín hiệu cho giá trị tuyệt đối lớn nhất</a:t>
            </a:r>
            <a:endParaRPr lang="vi-VN" sz="24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vi-VN" sz="2400">
              <a:solidFill>
                <a:srgbClr val="1B1B1B"/>
              </a:solidFill>
              <a:latin typeface="Open Sans"/>
              <a:ea typeface="Open Sans"/>
              <a:cs typeface="Open Sans"/>
            </a:endParaRPr>
          </a:p>
          <a:p>
            <a:endParaRPr lang="vi-VN" sz="2400"/>
          </a:p>
          <a:p>
            <a:endParaRPr lang="vi-VN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vi-VN" sz="2400">
              <a:solidFill>
                <a:srgbClr val="1B1B1B"/>
              </a:solidFill>
              <a:latin typeface="Open Sans"/>
              <a:ea typeface="Open Sans"/>
              <a:cs typeface="Open Sans"/>
            </a:endParaRPr>
          </a:p>
          <a:p>
            <a:endParaRPr lang="vi-VN">
              <a:solidFill>
                <a:srgbClr val="1B1B1B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90325-1F96-8E76-280D-5E57B1A8EA8F}"/>
              </a:ext>
            </a:extLst>
          </p:cNvPr>
          <p:cNvSpPr txBox="1"/>
          <p:nvPr/>
        </p:nvSpPr>
        <p:spPr>
          <a:xfrm>
            <a:off x="231313" y="836515"/>
            <a:ext cx="3546159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600" b="1">
                <a:latin typeface="Lato Bold"/>
                <a:ea typeface="Lato Bold"/>
                <a:cs typeface="Lato Bold"/>
              </a:rPr>
              <a:t>3.  </a:t>
            </a:r>
            <a:r>
              <a:rPr lang="en-US" sz="2600" b="1" err="1">
                <a:latin typeface="Lato Bold"/>
                <a:ea typeface="Lato Bold"/>
                <a:cs typeface="Lato Bold"/>
              </a:rPr>
              <a:t>Lọc</a:t>
            </a:r>
            <a:r>
              <a:rPr lang="en-US" sz="2600" b="1">
                <a:latin typeface="Lato Bold"/>
                <a:ea typeface="Lato Bold"/>
                <a:cs typeface="Lato Bold"/>
              </a:rPr>
              <a:t> </a:t>
            </a:r>
            <a:r>
              <a:rPr lang="en-US" sz="2600" b="1" err="1">
                <a:latin typeface="Lato Bold"/>
                <a:ea typeface="Lato Bold"/>
                <a:cs typeface="Lato Bold"/>
              </a:rPr>
              <a:t>nhiễu</a:t>
            </a:r>
            <a:r>
              <a:rPr lang="en-US" sz="2600" b="1">
                <a:latin typeface="Lato Bold"/>
                <a:ea typeface="Lato Bold"/>
                <a:cs typeface="Lato Bold"/>
              </a:rPr>
              <a:t> </a:t>
            </a:r>
            <a:r>
              <a:rPr lang="en-US" sz="2600" b="1" err="1">
                <a:latin typeface="Lato Bold"/>
                <a:ea typeface="Lato Bold"/>
                <a:cs typeface="Lato Bold"/>
              </a:rPr>
              <a:t>dữ</a:t>
            </a:r>
            <a:r>
              <a:rPr lang="en-US" sz="2600" b="1">
                <a:latin typeface="Lato Bold"/>
                <a:ea typeface="Lato Bold"/>
                <a:cs typeface="Lato Bold"/>
              </a:rPr>
              <a:t> liệu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9900DE-07BB-E003-9368-FD7E2B5C6B68}"/>
              </a:ext>
            </a:extLst>
          </p:cNvPr>
          <p:cNvSpPr txBox="1">
            <a:spLocks/>
          </p:cNvSpPr>
          <p:nvPr/>
        </p:nvSpPr>
        <p:spPr>
          <a:xfrm>
            <a:off x="214695" y="3154594"/>
            <a:ext cx="8688124" cy="131048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600">
                <a:latin typeface="Lato"/>
                <a:ea typeface="Lato"/>
                <a:cs typeface="Lato"/>
              </a:rPr>
              <a:t>3.2 Lọc nhiễu nền (</a:t>
            </a:r>
            <a:r>
              <a:rPr lang="vi-VN" sz="26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Deep</a:t>
            </a:r>
            <a:r>
              <a:rPr lang="vi-VN" sz="260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Filter</a:t>
            </a:r>
            <a:r>
              <a:rPr lang="vi-VN" sz="260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net</a:t>
            </a:r>
            <a:r>
              <a:rPr lang="vi-VN" sz="2600">
                <a:solidFill>
                  <a:srgbClr val="000000"/>
                </a:solidFill>
                <a:latin typeface="Lato"/>
                <a:ea typeface="Lato"/>
                <a:cs typeface="Lato"/>
              </a:rPr>
              <a:t>)</a:t>
            </a:r>
            <a:endParaRPr lang="vi-VN" sz="1700">
              <a:solidFill>
                <a:srgbClr val="1F1F1F"/>
              </a:solidFill>
              <a:latin typeface="Roboto"/>
              <a:ea typeface="Roboto"/>
              <a:cs typeface="Roboto"/>
            </a:endParaRPr>
          </a:p>
          <a:p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Sử dụng </a:t>
            </a:r>
            <a:r>
              <a:rPr lang="vi-VN" sz="24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Deep</a:t>
            </a:r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vi-VN" sz="24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Filter</a:t>
            </a:r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vi-VN" sz="24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Net</a:t>
            </a:r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, một mô hình học sâu, để loại bỏ nhiễu nền.</a:t>
            </a:r>
          </a:p>
          <a:p>
            <a:endParaRPr lang="vi-VN" sz="24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vi-VN" sz="2400">
              <a:solidFill>
                <a:srgbClr val="1B1B1B"/>
              </a:solidFill>
              <a:latin typeface="Open Sans"/>
              <a:ea typeface="Open Sans"/>
              <a:cs typeface="Open Sans"/>
            </a:endParaRPr>
          </a:p>
          <a:p>
            <a:endParaRPr lang="vi-VN">
              <a:solidFill>
                <a:srgbClr val="1B1B1B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F995DE4-0685-9203-D1EE-14A319F631E3}"/>
              </a:ext>
            </a:extLst>
          </p:cNvPr>
          <p:cNvSpPr txBox="1">
            <a:spLocks/>
          </p:cNvSpPr>
          <p:nvPr/>
        </p:nvSpPr>
        <p:spPr>
          <a:xfrm>
            <a:off x="220446" y="4639450"/>
            <a:ext cx="8673394" cy="16698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600">
                <a:latin typeface="Lato"/>
                <a:ea typeface="Lato"/>
                <a:cs typeface="Lato"/>
              </a:rPr>
              <a:t>3.3 Giảm vang</a:t>
            </a:r>
            <a:endParaRPr lang="vi-VN" sz="2600">
              <a:solidFill>
                <a:srgbClr val="1B1B1B"/>
              </a:solidFill>
              <a:latin typeface="Lato"/>
              <a:ea typeface="Lato"/>
              <a:cs typeface="Lato"/>
            </a:endParaRPr>
          </a:p>
          <a:p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Sử dụng công cụ </a:t>
            </a:r>
            <a:r>
              <a:rPr lang="vi-VN" sz="24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VoiceFixer</a:t>
            </a:r>
            <a:r>
              <a:rPr lang="vi-VN" sz="2400">
                <a:solidFill>
                  <a:srgbClr val="000000"/>
                </a:solidFill>
                <a:latin typeface="Lato"/>
                <a:ea typeface="Lato"/>
                <a:cs typeface="Lato"/>
              </a:rPr>
              <a:t> đây là một mô hình dựa trên học sâu, để khôi phục chất lượng âm thanh bằng cách giảm độ vang. </a:t>
            </a:r>
            <a:endParaRPr lang="vi-VN" sz="2400"/>
          </a:p>
          <a:p>
            <a:endParaRPr lang="vi-VN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vi-VN" sz="2400">
              <a:solidFill>
                <a:srgbClr val="1B1B1B"/>
              </a:solidFill>
              <a:latin typeface="Open Sans"/>
              <a:ea typeface="Open Sans"/>
              <a:cs typeface="Open Sans"/>
            </a:endParaRPr>
          </a:p>
          <a:p>
            <a:endParaRPr lang="vi-VN">
              <a:solidFill>
                <a:srgbClr val="1B1B1B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0938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91E9EFE72016418A80AFCA4B4DC0BC" ma:contentTypeVersion="7" ma:contentTypeDescription="Create a new document." ma:contentTypeScope="" ma:versionID="c798be0a6fc3ee285d99003bd7987065">
  <xsd:schema xmlns:xsd="http://www.w3.org/2001/XMLSchema" xmlns:xs="http://www.w3.org/2001/XMLSchema" xmlns:p="http://schemas.microsoft.com/office/2006/metadata/properties" xmlns:ns2="0446c3f9-8341-4fb3-8bc4-29dbc532993a" targetNamespace="http://schemas.microsoft.com/office/2006/metadata/properties" ma:root="true" ma:fieldsID="ffa3f54df26d3e1dc4501a06a3b5fba2" ns2:_="">
    <xsd:import namespace="0446c3f9-8341-4fb3-8bc4-29dbc5329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6c3f9-8341-4fb3-8bc4-29dbc53299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6036CD-DCDE-45C3-8020-0273D4CA3AF2}">
  <ds:schemaRefs>
    <ds:schemaRef ds:uri="0446c3f9-8341-4fb3-8bc4-29dbc532993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F6EAD40-EB3E-4C13-8003-A360C86912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79EFD8-91B4-401F-8FAC-A4A6E8144F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46c3f9-8341-4fb3-8bc4-29dbc53299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26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Mục lục</vt:lpstr>
      <vt:lpstr>Mục lục</vt:lpstr>
      <vt:lpstr>Giới thiệu đề tài </vt:lpstr>
      <vt:lpstr>Mục lục</vt:lpstr>
      <vt:lpstr>Bộ dữ liệu sử dụng </vt:lpstr>
      <vt:lpstr>Bộ dữ liệu sử dụng </vt:lpstr>
      <vt:lpstr>Mục lục</vt:lpstr>
      <vt:lpstr>Mô hình Whisper</vt:lpstr>
      <vt:lpstr>Mô hình Whisper</vt:lpstr>
      <vt:lpstr>Mục lục</vt:lpstr>
      <vt:lpstr>Mô hình Dolphin</vt:lpstr>
      <vt:lpstr>Mô hình Dolphin</vt:lpstr>
      <vt:lpstr>Mục lục</vt:lpstr>
      <vt:lpstr>Mô hình Wav2Vec</vt:lpstr>
      <vt:lpstr>Mô hình Wav2Vec</vt:lpstr>
      <vt:lpstr>Mô hình Wav2Vec</vt:lpstr>
      <vt:lpstr>Mục lục</vt:lpstr>
      <vt:lpstr>Một số vấn đề &amp; định hướng cải thiện </vt:lpstr>
      <vt:lpstr>Một số vấn đề &amp; định hướng cải thiện </vt:lpstr>
      <vt:lpstr>Một số vấn đề &amp; định hướng cải thiện </vt:lpstr>
      <vt:lpstr>Mục lục</vt:lpstr>
      <vt:lpstr>Kết quả thực nghiệm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5</cp:revision>
  <dcterms:created xsi:type="dcterms:W3CDTF">2021-05-28T04:32:29Z</dcterms:created>
  <dcterms:modified xsi:type="dcterms:W3CDTF">2025-05-31T04:03:19Z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0x0101003891E9EFE72016418A80AFCA4B4DC0BC</vt:lpwstr>
  </property>
</Properties>
</file>